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8a0c6f29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8a0c6f29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5b09a965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5b09a96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adf94270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adf94270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1e1f37e_1_1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91e1f37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91e1f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91e1f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8a0c6f291_1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8a0c6f291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9090756a_1_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9090756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9090756a_1_2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9090756a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090756a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090756a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9090756a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9090756a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933c8c4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933c8c4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234525" y="2603550"/>
            <a:ext cx="85977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Computational Model of Visual Impairments in Individuals With Schizophrenia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39020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Orren Ravid under supervision of P.I. Prof. Konstantinos Michmizos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460950" y="450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Considerations</a:t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460800" y="1929600"/>
            <a:ext cx="8222100" cy="30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What degree of biological plausibility do we need for our model of a neuron in order to have enough complexity and flexibility to mimic the aberrant behavior that occurs in schizophrenia?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Is apical amplification alone mechanistically robust enough to describe the visual impairments we find in schizophrenia or will we need a conjunction of mechanisms for our model to plausibly reproduce these behaviors?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802" y="-898350"/>
            <a:ext cx="9262800" cy="6541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>
            <p:ph type="title"/>
          </p:nvPr>
        </p:nvSpPr>
        <p:spPr>
          <a:xfrm>
            <a:off x="490250" y="488250"/>
            <a:ext cx="7968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Acknowledgements</a:t>
            </a:r>
            <a:endParaRPr b="1" sz="3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/>
              <a:t>This project is supported by funding from NSF grant CCF-1852215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506150" y="337225"/>
            <a:ext cx="8508900" cy="8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837350" y="1637650"/>
            <a:ext cx="7846500" cy="28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Phillips, W A et al. “The effects of arousal on apical amplification and conscious state.” </a:t>
            </a:r>
            <a:r>
              <a:rPr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Neuroscience of consciousness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vol. 2016,1 niw015. 11 Sep. 2016, doi:10.1093/nc/niw015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Silverstein, Steven M., and Richard Rosen. “Schizophrenia and the Eye.” </a:t>
            </a:r>
            <a:r>
              <a:rPr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Schizophrenia Research: Cognition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vol. 2, no. 2, 7 Apr. 2015, pp. 46–55., doi:10.1016/j.scog.2015.03.004.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27025"/>
            <a:ext cx="8147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Certain visual impairments have been found and studied in individuals with schizophrenia.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As of now, no proposed mechanism has given a completely satisfactory explanation for why these particular impairments occur in individuals with schizophrenia.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75" name="Google Shape;75;p14"/>
          <p:cNvCxnSpPr/>
          <p:nvPr/>
        </p:nvCxnSpPr>
        <p:spPr>
          <a:xfrm rot="10800000">
            <a:off x="509400" y="4552050"/>
            <a:ext cx="81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-2743" l="0" r="29686" t="0"/>
          <a:stretch/>
        </p:blipFill>
        <p:spPr>
          <a:xfrm>
            <a:off x="0" y="0"/>
            <a:ext cx="4571999" cy="5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Proposed Mechanism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One possible mechanism that has recently been studied in neurons in the human neocortex is </a:t>
            </a:r>
            <a:r>
              <a:rPr i="1" lang="en" sz="2400"/>
              <a:t>apical amplification (AA)</a:t>
            </a:r>
            <a:r>
              <a:rPr lang="en" sz="2400"/>
              <a:t>.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>
            <p:ph idx="4294967295" type="title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Aside: Neurons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i="1" sz="1600"/>
          </a:p>
        </p:txBody>
      </p:sp>
      <p:sp>
        <p:nvSpPr>
          <p:cNvPr id="89" name="Google Shape;89;p16"/>
          <p:cNvSpPr txBox="1"/>
          <p:nvPr/>
        </p:nvSpPr>
        <p:spPr>
          <a:xfrm>
            <a:off x="779075" y="1232300"/>
            <a:ext cx="7417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Biological neurons consist generally of three parts: a </a:t>
            </a: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soma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(cell body), </a:t>
            </a: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dendrites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and an </a:t>
            </a: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axon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270300" y="2484600"/>
            <a:ext cx="58905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dendrites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of a neuron take in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 input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from other neurons through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synapses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Then, 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soma integrates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these synaptic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inputs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converts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them to a change in somatic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 voltage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If this voltage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exceeds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 certain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threshold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, then an electrical impulse called an action potential propagates down the axon to reach the dendrites of other neurons.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975" y="3138275"/>
            <a:ext cx="2582325" cy="13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>
            <p:ph idx="4294967295" type="title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Apical Amplification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i="1" sz="1600"/>
          </a:p>
        </p:txBody>
      </p:sp>
      <p:sp>
        <p:nvSpPr>
          <p:cNvPr id="98" name="Google Shape;98;p17"/>
          <p:cNvSpPr txBox="1"/>
          <p:nvPr/>
        </p:nvSpPr>
        <p:spPr>
          <a:xfrm>
            <a:off x="763175" y="1125500"/>
            <a:ext cx="7417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 neurons, such as V5 pyramidal neurons in the human neocortex or CA1 neurons in the hippocampus, have </a:t>
            </a: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two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separate </a:t>
            </a: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compartments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for integrating input- the </a:t>
            </a: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basal 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dendrites and the </a:t>
            </a: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apical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dendrites.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763175" y="2695200"/>
            <a:ext cx="54057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When a certain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threshold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of input is reached at 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apical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compartment, this results in 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amplification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of 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input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to 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basal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compartment.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It is postulated that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apical inputs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provide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contextual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awareness to the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sensory inputs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that are received at the basal compartment.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575" y="3048700"/>
            <a:ext cx="2741250" cy="14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460950" y="5371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rPr lang="en"/>
              <a:t>Apical Amplification and Schizophrenia</a:t>
            </a:r>
            <a:r>
              <a:rPr i="1" lang="en" sz="1400"/>
              <a:t> </a:t>
            </a:r>
            <a:endParaRPr i="1" sz="1600"/>
          </a:p>
        </p:txBody>
      </p:sp>
      <p:sp>
        <p:nvSpPr>
          <p:cNvPr id="106" name="Google Shape;106;p18"/>
          <p:cNvSpPr txBox="1"/>
          <p:nvPr/>
        </p:nvSpPr>
        <p:spPr>
          <a:xfrm>
            <a:off x="345600" y="1880325"/>
            <a:ext cx="8337600" cy="2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 abnormal expression of particular genes may be responsible for inhibiting the propagation of apical inputs to the basal dendrites and therefore disrupting apical amplification.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This would lead to decreased contextual awareness and therefore a decreased ability to use contextual knowledge when interpreting sensory inputs.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460950" y="450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this mean for vision?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460800" y="1929600"/>
            <a:ext cx="45216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Context is</a:t>
            </a:r>
            <a:r>
              <a:rPr i="1" lang="en" sz="1800">
                <a:latin typeface="Roboto"/>
                <a:ea typeface="Roboto"/>
                <a:cs typeface="Roboto"/>
                <a:sym typeface="Roboto"/>
              </a:rPr>
              <a:t> extremely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important for how we process visual stimuli.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Our interpretation of the purpose and placement of a particular detail of an image is strongly dependent on its surroundings and background.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000" y="1777025"/>
            <a:ext cx="3214076" cy="32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6172" y="-618775"/>
            <a:ext cx="9430173" cy="630484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490250" y="488250"/>
            <a:ext cx="7419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Computational Model of AA + Visual Learning Task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Reaching The Goal</a:t>
            </a:r>
            <a:endParaRPr sz="2800"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Produce a model that correctly uses apical amplification in a visual learning task and then modify the parameters in a way that mimics the behavior found in schizophrenia.</a:t>
            </a:r>
            <a:endParaRPr/>
          </a:p>
        </p:txBody>
      </p:sp>
      <p:sp>
        <p:nvSpPr>
          <p:cNvPr id="126" name="Google Shape;126;p21"/>
          <p:cNvSpPr txBox="1"/>
          <p:nvPr>
            <p:ph type="title"/>
          </p:nvPr>
        </p:nvSpPr>
        <p:spPr>
          <a:xfrm>
            <a:off x="4337500" y="514150"/>
            <a:ext cx="3753900" cy="9621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computational model of AA</a:t>
            </a:r>
            <a:endParaRPr/>
          </a:p>
        </p:txBody>
      </p:sp>
      <p:cxnSp>
        <p:nvCxnSpPr>
          <p:cNvPr id="127" name="Google Shape;127;p21"/>
          <p:cNvCxnSpPr>
            <a:stCxn id="126" idx="2"/>
            <a:endCxn id="128" idx="0"/>
          </p:cNvCxnSpPr>
          <p:nvPr/>
        </p:nvCxnSpPr>
        <p:spPr>
          <a:xfrm>
            <a:off x="6214450" y="1476250"/>
            <a:ext cx="0" cy="6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21"/>
          <p:cNvSpPr txBox="1"/>
          <p:nvPr>
            <p:ph type="title"/>
          </p:nvPr>
        </p:nvSpPr>
        <p:spPr>
          <a:xfrm>
            <a:off x="4337500" y="2090675"/>
            <a:ext cx="3753900" cy="9534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it to a visual learning task</a:t>
            </a:r>
            <a:endParaRPr/>
          </a:p>
        </p:txBody>
      </p:sp>
      <p:cxnSp>
        <p:nvCxnSpPr>
          <p:cNvPr id="129" name="Google Shape;129;p21"/>
          <p:cNvCxnSpPr>
            <a:stCxn id="128" idx="2"/>
            <a:endCxn id="130" idx="0"/>
          </p:cNvCxnSpPr>
          <p:nvPr/>
        </p:nvCxnSpPr>
        <p:spPr>
          <a:xfrm>
            <a:off x="6214450" y="3044075"/>
            <a:ext cx="0" cy="6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21"/>
          <p:cNvSpPr txBox="1"/>
          <p:nvPr>
            <p:ph type="title"/>
          </p:nvPr>
        </p:nvSpPr>
        <p:spPr>
          <a:xfrm>
            <a:off x="4337500" y="3667150"/>
            <a:ext cx="3753900" cy="962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Modify the parameters of the model so its response is similar to that found in schizophrenia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