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Lato" panose="020F0502020204030203" pitchFamily="34" charset="0"/>
      <p:regular r:id="rId11"/>
      <p:bold r:id="rId12"/>
      <p:italic r:id="rId13"/>
      <p:boldItalic r:id="rId14"/>
    </p:embeddedFont>
    <p:embeddedFont>
      <p:font typeface="Raleway" pitchFamily="2" charset="0"/>
      <p:regular r:id="rId15"/>
      <p:bold r:id="rId16"/>
      <p:italic r:id="rId17"/>
      <p:boldItalic r:id="rId18"/>
    </p:embeddedFont>
    <p:embeddedFont>
      <p:font typeface="Raleway SemiBold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4d7793866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4d7793866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4d7793866a_0_14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4d7793866a_0_14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4d7793866a_0_15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4d7793866a_0_15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4d7793866a_0_15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4d7793866a_0_15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4d7793866a_0_15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4d7793866a_0_15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4d7793866a_0_15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4d7793866a_0_15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4d7793866a_0_15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4d7793866a_0_15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ontiersin.org/articles/10.3389/fgene.2021.759832/ful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7279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 b="0">
                <a:solidFill>
                  <a:srgbClr val="191919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Genomic Data-guided Computational Modeling of Cancer </a:t>
            </a:r>
            <a:endParaRPr b="0">
              <a:latin typeface="Raleway SemiBold"/>
              <a:ea typeface="Raleway SemiBold"/>
              <a:cs typeface="Raleway SemiBold"/>
              <a:sym typeface="Raleway SemiBold"/>
            </a:endParaRPr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1106550" y="3435400"/>
            <a:ext cx="6933900" cy="6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DIMACS REU Summer 2023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Elm Markert, Advised by Dr. Subhajyoti De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Biology</a:t>
            </a:r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Cancer sheds genetic material in the blood</a:t>
            </a:r>
            <a:endParaRPr sz="15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Cell-free DNA (cfDNA)</a:t>
            </a:r>
            <a:endParaRPr sz="13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Blood work that detects cfDNA can detect cancer before traditional methods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Can be used to dynamically adjust treatment</a:t>
            </a:r>
            <a:endParaRPr sz="15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Find Location</a:t>
            </a:r>
            <a:endParaRPr sz="13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Can be used to monitor metastasis</a:t>
            </a:r>
            <a:endParaRPr sz="1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We Have</a:t>
            </a:r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 CINJ has genomic data from the blood work of ~1000 patients as well as samples from other sources (ex: lung fluid from patients)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Gives us data about the start and end of sequences, what type of cancer it was, the length, etc.</a:t>
            </a:r>
            <a:endParaRPr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</a:t>
            </a:r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"/>
              <a:t>Utilize statistical methods to create a tool that can screen for all cancers in a relatively non-invasive way via DNA sequencing.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But…</a:t>
            </a:r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There are many factors that affect the variables we’re looking at</a:t>
            </a:r>
            <a:endParaRPr sz="15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C/G pairs degrade less quickly than A/T pairs because they have more hydrogen bonds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Once data is missing (especially sequences of genes), it’s missing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Cell-free DNA doesn’t only come from cancer</a:t>
            </a:r>
            <a:endParaRPr sz="13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Some healthy tissues have oncogenic mutations</a:t>
            </a:r>
            <a:endParaRPr sz="13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All of this leads to inaccurate models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So, we want to make it better</a:t>
            </a:r>
            <a:endParaRPr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Importance</a:t>
            </a:r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Earlier diagnosis of cancer can be a matter of life and death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Can also improve quality of life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Will allow for earlier intervention</a:t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 and Mini-Goals</a:t>
            </a:r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Primarily computationally based (coding heavy)</a:t>
            </a:r>
            <a:endParaRPr sz="15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Mostly R based</a:t>
            </a:r>
            <a:endParaRPr sz="13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Starting with very small data set</a:t>
            </a: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Figure out best model for prediction</a:t>
            </a:r>
            <a:endParaRPr sz="150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Linear regression? Random forest? SVMs?</a:t>
            </a:r>
            <a:endParaRPr sz="13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What coefficients are significant? What combination produces the best model?</a:t>
            </a:r>
            <a:endParaRPr sz="1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Acknowledgements</a:t>
            </a:r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 dirty="0"/>
              <a:t>Thank you to Dr. Subhajyoti De for his mentorship and time</a:t>
            </a:r>
            <a:endParaRPr sz="1500" dirty="0"/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 dirty="0"/>
              <a:t>Thank you to Dr. Debajyoti Kabiraj in the De lab for his ongoing mentorship and technological help</a:t>
            </a:r>
            <a:endParaRPr sz="1300"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 dirty="0"/>
              <a:t>Thank you to DIMACS at Rutgers University of the organization of this REU program</a:t>
            </a:r>
            <a:endParaRPr sz="1500"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 dirty="0"/>
              <a:t>Thank you to </a:t>
            </a:r>
            <a:r>
              <a:rPr lang="en" sz="1500"/>
              <a:t>the NSF </a:t>
            </a:r>
            <a:r>
              <a:rPr lang="en" sz="1500" dirty="0"/>
              <a:t>for funding this research through grant CNS-2150186</a:t>
            </a:r>
            <a:endParaRPr sz="1500" dirty="0"/>
          </a:p>
        </p:txBody>
      </p:sp>
      <p:sp>
        <p:nvSpPr>
          <p:cNvPr id="131" name="Google Shape;131;p20"/>
          <p:cNvSpPr txBox="1"/>
          <p:nvPr/>
        </p:nvSpPr>
        <p:spPr>
          <a:xfrm>
            <a:off x="316650" y="4048250"/>
            <a:ext cx="8510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For further reading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: De S (2021) Signatures Beyond Oncogenic Mutations in Cell-Free DNA Sequencing for Non-Invasive, Early Detection of Cancer. </a:t>
            </a:r>
            <a:r>
              <a:rPr lang="en" i="1">
                <a:latin typeface="Lato"/>
                <a:ea typeface="Lato"/>
                <a:cs typeface="Lato"/>
                <a:sym typeface="Lato"/>
              </a:rPr>
              <a:t>Front. Genet.</a:t>
            </a:r>
            <a:r>
              <a:rPr lang="en">
                <a:latin typeface="Lato"/>
                <a:ea typeface="Lato"/>
                <a:cs typeface="Lato"/>
                <a:sym typeface="Lato"/>
              </a:rPr>
              <a:t> 12:759832. doi: 10.3389/fgene.2021.759832 </a:t>
            </a:r>
            <a:endParaRPr sz="17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On-screen Show (16:9)</PresentationFormat>
  <Paragraphs>41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Raleway</vt:lpstr>
      <vt:lpstr>Lato</vt:lpstr>
      <vt:lpstr>Arial</vt:lpstr>
      <vt:lpstr>Raleway SemiBold</vt:lpstr>
      <vt:lpstr>Streamline</vt:lpstr>
      <vt:lpstr>Genomic Data-guided Computational Modeling of Cancer </vt:lpstr>
      <vt:lpstr>The Biology</vt:lpstr>
      <vt:lpstr>What We Have</vt:lpstr>
      <vt:lpstr>Goal</vt:lpstr>
      <vt:lpstr>But…</vt:lpstr>
      <vt:lpstr>Importance</vt:lpstr>
      <vt:lpstr>Methods and Mini-Goals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Genomic Data-guided Computational Modeling of Cancer </dc:title>
  <cp:lastModifiedBy>exmarkert@gmail.com</cp:lastModifiedBy>
  <cp:revision>1</cp:revision>
  <dcterms:modified xsi:type="dcterms:W3CDTF">2023-06-06T13:36:13Z</dcterms:modified>
</cp:coreProperties>
</file>