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charts/chart17.xml" ContentType="application/vnd.openxmlformats-officedocument.drawingml.char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notesSlides/notesSlide16.xml" ContentType="application/vnd.openxmlformats-officedocument.presentationml.notesSlide+xml"/>
  <Override PartName="/ppt/charts/chart24.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ppt/charts/chart22.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20.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harts/chart18.xml" ContentType="application/vnd.openxmlformats-officedocument.drawingml.char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charts/chart16.xml" ContentType="application/vnd.openxmlformats-officedocument.drawingml.chart+xml"/>
  <Override PartName="/ppt/notesSlides/notesSlide17.xml" ContentType="application/vnd.openxmlformats-officedocument.presentationml.notesSlide+xml"/>
  <Override PartName="/ppt/charts/chart25.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notesSlides/notesSlide15.xml" ContentType="application/vnd.openxmlformats-officedocument.presentationml.notesSlide+xml"/>
  <Override PartName="/ppt/charts/chart23.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notesSlides/notesSlide13.xml" ContentType="application/vnd.openxmlformats-officedocument.presentationml.notesSlide+xml"/>
  <Override PartName="/ppt/charts/chart21.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charts/chart19.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7" r:id="rId2"/>
    <p:sldId id="259" r:id="rId3"/>
    <p:sldId id="260" r:id="rId4"/>
    <p:sldId id="266" r:id="rId5"/>
    <p:sldId id="262" r:id="rId6"/>
    <p:sldId id="283" r:id="rId7"/>
    <p:sldId id="277" r:id="rId8"/>
    <p:sldId id="278" r:id="rId9"/>
    <p:sldId id="279" r:id="rId10"/>
    <p:sldId id="280" r:id="rId11"/>
    <p:sldId id="281" r:id="rId12"/>
    <p:sldId id="282" r:id="rId13"/>
    <p:sldId id="284" r:id="rId14"/>
    <p:sldId id="288" r:id="rId15"/>
    <p:sldId id="285" r:id="rId16"/>
    <p:sldId id="287" r:id="rId17"/>
    <p:sldId id="286" r:id="rId18"/>
    <p:sldId id="289" r:id="rId19"/>
    <p:sldId id="261" r:id="rId20"/>
    <p:sldId id="258" r:id="rId21"/>
    <p:sldId id="264" r:id="rId22"/>
    <p:sldId id="265" r:id="rId23"/>
    <p:sldId id="268" r:id="rId24"/>
    <p:sldId id="269" r:id="rId25"/>
    <p:sldId id="270" r:id="rId26"/>
    <p:sldId id="267" r:id="rId27"/>
    <p:sldId id="271" r:id="rId28"/>
    <p:sldId id="272" r:id="rId29"/>
    <p:sldId id="273" r:id="rId30"/>
    <p:sldId id="274" r:id="rId31"/>
    <p:sldId id="275" r:id="rId32"/>
    <p:sldId id="26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E:\Computer1%20Excel.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Computer1%20Excel.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E:\Computer2%20Excel.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E:\Computer1%20Excel.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Computer2%20Excel.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Documents%20and%20Settings\reu\Desktop\REU\Excel%20Spreadsheets\DNetMea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Documents%20and%20Settings\reu\Desktop\REU\Excel%20Spreadsheets\CNetMea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Documents%20and%20Settings\reu\Desktop\REU\Excel%20Spreadsheets\BNetMeas.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Documents%20and%20Settings\reu\Desktop\REU\Excel%20Spreadsheets\DNetMeas.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Documents%20and%20Settings\reu\Desktop\REU\Excel%20Spreadsheets\CNetMeas.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Documents%20and%20Settings\reu\Desktop\REU\Excel%20Spreadsheets\BNetMea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Infections.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Documents%20and%20Settings\reu\Desktop\REU\Excel%20Spreadsheets\DNetMeas.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Documents%20and%20Settings\reu\Desktop\REU\Excel%20Spreadsheets\CNetMeas.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Documents%20and%20Settings\reu\Desktop\REU\Excel%20Spreadsheets\BNetMeas.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Documents%20and%20Settings\reu\Desktop\REU\Excel%20Spreadsheets\DNetMeas.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Documents%20and%20Settings\reu\Desktop\REU\Excel%20Spreadsheets\CNetMeas.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Documents%20and%20Settings\reu\Desktop\REU\Excel%20Spreadsheets\BNetMea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Infection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Infection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Infection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Infection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Infection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Computer1%20Excel.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E:\Computer2%20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sz="1200" dirty="0"/>
              <a:t>Degree Centrality Based on </a:t>
            </a:r>
            <a:r>
              <a:rPr lang="en-US" sz="1200" dirty="0" smtClean="0"/>
              <a:t>Friendship</a:t>
            </a:r>
            <a:r>
              <a:rPr lang="en-US" sz="1200" baseline="0" dirty="0" smtClean="0"/>
              <a:t> %</a:t>
            </a:r>
            <a:endParaRPr lang="en-US" sz="1200" dirty="0"/>
          </a:p>
        </c:rich>
      </c:tx>
      <c:layout>
        <c:manualLayout>
          <c:xMode val="edge"/>
          <c:yMode val="edge"/>
          <c:x val="0.14498113709214253"/>
          <c:y val="0"/>
        </c:manualLayout>
      </c:layout>
      <c:overlay val="1"/>
    </c:title>
    <c:plotArea>
      <c:layout>
        <c:manualLayout>
          <c:layoutTarget val="inner"/>
          <c:xMode val="edge"/>
          <c:yMode val="edge"/>
          <c:x val="0.16668268662897431"/>
          <c:y val="0.13036091366422584"/>
          <c:w val="0.70817056334317008"/>
          <c:h val="0.7277062352458592"/>
        </c:manualLayout>
      </c:layout>
      <c:scatterChart>
        <c:scatterStyle val="smoothMarker"/>
        <c:ser>
          <c:idx val="0"/>
          <c:order val="0"/>
          <c:tx>
            <c:v>C1 20% T1 (1) D</c:v>
          </c:tx>
          <c:marker>
            <c:symbol val="none"/>
          </c:marker>
          <c:yVal>
            <c:numRef>
              <c:f>'[Computer1 Excel.xlsx]C1T1 D'!$KO$1:$KO$200</c:f>
              <c:numCache>
                <c:formatCode>General</c:formatCode>
                <c:ptCount val="200"/>
                <c:pt idx="0">
                  <c:v>0.11104024943310654</c:v>
                </c:pt>
                <c:pt idx="1">
                  <c:v>0.13789682539682538</c:v>
                </c:pt>
                <c:pt idx="2">
                  <c:v>0.16539115646258498</c:v>
                </c:pt>
                <c:pt idx="3">
                  <c:v>0.19182256235827602</c:v>
                </c:pt>
                <c:pt idx="4">
                  <c:v>0.21513605442176822</c:v>
                </c:pt>
                <c:pt idx="5">
                  <c:v>0.24036281179138269</c:v>
                </c:pt>
                <c:pt idx="6">
                  <c:v>0.2612670068027208</c:v>
                </c:pt>
                <c:pt idx="7">
                  <c:v>0.2830215419501132</c:v>
                </c:pt>
                <c:pt idx="8">
                  <c:v>0.30201247165532885</c:v>
                </c:pt>
                <c:pt idx="9">
                  <c:v>0.32206632653061207</c:v>
                </c:pt>
                <c:pt idx="10">
                  <c:v>0.34190759637188189</c:v>
                </c:pt>
                <c:pt idx="11">
                  <c:v>0.35976473922902458</c:v>
                </c:pt>
                <c:pt idx="12">
                  <c:v>0.37698412698412648</c:v>
                </c:pt>
                <c:pt idx="13">
                  <c:v>0.3953373015873009</c:v>
                </c:pt>
                <c:pt idx="14">
                  <c:v>0.41028911564625786</c:v>
                </c:pt>
                <c:pt idx="15">
                  <c:v>0.42538265306122364</c:v>
                </c:pt>
                <c:pt idx="16">
                  <c:v>0.43891723356008988</c:v>
                </c:pt>
                <c:pt idx="17">
                  <c:v>0.45479024943310598</c:v>
                </c:pt>
                <c:pt idx="18">
                  <c:v>0.46712018140589556</c:v>
                </c:pt>
                <c:pt idx="19">
                  <c:v>0.48157596371882061</c:v>
                </c:pt>
                <c:pt idx="20">
                  <c:v>0.49574829931972764</c:v>
                </c:pt>
                <c:pt idx="21">
                  <c:v>0.50800736961451254</c:v>
                </c:pt>
                <c:pt idx="22">
                  <c:v>0.51934523809523869</c:v>
                </c:pt>
                <c:pt idx="23">
                  <c:v>0.53047052154195007</c:v>
                </c:pt>
                <c:pt idx="24">
                  <c:v>0.54060374149659907</c:v>
                </c:pt>
                <c:pt idx="25">
                  <c:v>0.55428004535147435</c:v>
                </c:pt>
                <c:pt idx="26">
                  <c:v>0.56462585034013701</c:v>
                </c:pt>
                <c:pt idx="27">
                  <c:v>0.5751842403628129</c:v>
                </c:pt>
                <c:pt idx="28">
                  <c:v>0.58489229024943423</c:v>
                </c:pt>
                <c:pt idx="29">
                  <c:v>0.59311224489795988</c:v>
                </c:pt>
                <c:pt idx="30">
                  <c:v>0.60310374149659973</c:v>
                </c:pt>
                <c:pt idx="31">
                  <c:v>0.61203231292517102</c:v>
                </c:pt>
                <c:pt idx="32">
                  <c:v>0.61947278911564685</c:v>
                </c:pt>
                <c:pt idx="33">
                  <c:v>0.62790532879818672</c:v>
                </c:pt>
                <c:pt idx="34">
                  <c:v>0.63718820861678072</c:v>
                </c:pt>
                <c:pt idx="35">
                  <c:v>0.64647108843537426</c:v>
                </c:pt>
                <c:pt idx="36">
                  <c:v>0.65440759637188173</c:v>
                </c:pt>
                <c:pt idx="37">
                  <c:v>0.66163548752834456</c:v>
                </c:pt>
                <c:pt idx="38">
                  <c:v>0.66857993197278909</c:v>
                </c:pt>
                <c:pt idx="39">
                  <c:v>0.67580782312925169</c:v>
                </c:pt>
                <c:pt idx="40">
                  <c:v>0.68190192743764166</c:v>
                </c:pt>
                <c:pt idx="41">
                  <c:v>0.68806689342403615</c:v>
                </c:pt>
                <c:pt idx="42">
                  <c:v>0.69401927437641719</c:v>
                </c:pt>
                <c:pt idx="43">
                  <c:v>0.69982993197278931</c:v>
                </c:pt>
                <c:pt idx="44">
                  <c:v>0.70613662131519273</c:v>
                </c:pt>
                <c:pt idx="45">
                  <c:v>0.7135062358276647</c:v>
                </c:pt>
                <c:pt idx="46">
                  <c:v>0.72016723356009149</c:v>
                </c:pt>
                <c:pt idx="47">
                  <c:v>0.72732426303854969</c:v>
                </c:pt>
                <c:pt idx="48">
                  <c:v>0.73292233560090747</c:v>
                </c:pt>
                <c:pt idx="49">
                  <c:v>0.73816609977324343</c:v>
                </c:pt>
                <c:pt idx="50">
                  <c:v>0.74447278911564685</c:v>
                </c:pt>
                <c:pt idx="51">
                  <c:v>0.7501417233560097</c:v>
                </c:pt>
                <c:pt idx="52">
                  <c:v>0.75538548752834522</c:v>
                </c:pt>
                <c:pt idx="53">
                  <c:v>0.76027494331065781</c:v>
                </c:pt>
                <c:pt idx="54">
                  <c:v>0.7647392290249434</c:v>
                </c:pt>
                <c:pt idx="55">
                  <c:v>0.76969954648526073</c:v>
                </c:pt>
                <c:pt idx="56">
                  <c:v>0.77295918367346916</c:v>
                </c:pt>
                <c:pt idx="57">
                  <c:v>0.77728174603174538</c:v>
                </c:pt>
                <c:pt idx="58">
                  <c:v>0.78231292517006679</c:v>
                </c:pt>
                <c:pt idx="59">
                  <c:v>0.78585600907029352</c:v>
                </c:pt>
                <c:pt idx="60">
                  <c:v>0.79039115646258395</c:v>
                </c:pt>
                <c:pt idx="61">
                  <c:v>0.79506802721088321</c:v>
                </c:pt>
                <c:pt idx="62">
                  <c:v>0.79896541950113253</c:v>
                </c:pt>
                <c:pt idx="63">
                  <c:v>0.80236678004534978</c:v>
                </c:pt>
                <c:pt idx="64">
                  <c:v>0.80647675736961344</c:v>
                </c:pt>
                <c:pt idx="65">
                  <c:v>0.81023242630385384</c:v>
                </c:pt>
                <c:pt idx="66">
                  <c:v>0.81398809523809479</c:v>
                </c:pt>
                <c:pt idx="67">
                  <c:v>0.81767290249433111</c:v>
                </c:pt>
                <c:pt idx="68">
                  <c:v>0.82114512471655343</c:v>
                </c:pt>
                <c:pt idx="69">
                  <c:v>0.82461734693877564</c:v>
                </c:pt>
                <c:pt idx="70">
                  <c:v>0.82794784580498915</c:v>
                </c:pt>
                <c:pt idx="71">
                  <c:v>0.83028628117913883</c:v>
                </c:pt>
                <c:pt idx="72">
                  <c:v>0.83283730158730218</c:v>
                </c:pt>
                <c:pt idx="73">
                  <c:v>0.83581349206349276</c:v>
                </c:pt>
                <c:pt idx="74">
                  <c:v>0.83843537414966063</c:v>
                </c:pt>
                <c:pt idx="75">
                  <c:v>0.84141156462585143</c:v>
                </c:pt>
                <c:pt idx="76">
                  <c:v>0.84382086167800585</c:v>
                </c:pt>
                <c:pt idx="77">
                  <c:v>0.84686791383220106</c:v>
                </c:pt>
                <c:pt idx="78">
                  <c:v>0.84984410430839175</c:v>
                </c:pt>
                <c:pt idx="79">
                  <c:v>0.85161564625850528</c:v>
                </c:pt>
                <c:pt idx="80">
                  <c:v>0.85508786848072738</c:v>
                </c:pt>
                <c:pt idx="81">
                  <c:v>0.85756802721088599</c:v>
                </c:pt>
                <c:pt idx="82">
                  <c:v>0.860119047619049</c:v>
                </c:pt>
                <c:pt idx="83">
                  <c:v>0.86210317460317576</c:v>
                </c:pt>
                <c:pt idx="84">
                  <c:v>0.86387471655328907</c:v>
                </c:pt>
                <c:pt idx="85">
                  <c:v>0.86649659863945661</c:v>
                </c:pt>
                <c:pt idx="86">
                  <c:v>0.86862244897959251</c:v>
                </c:pt>
                <c:pt idx="87">
                  <c:v>0.87145691609977349</c:v>
                </c:pt>
                <c:pt idx="88">
                  <c:v>0.87351190476190455</c:v>
                </c:pt>
                <c:pt idx="89">
                  <c:v>0.87613378684807219</c:v>
                </c:pt>
                <c:pt idx="90">
                  <c:v>0.87762188208616776</c:v>
                </c:pt>
                <c:pt idx="91">
                  <c:v>0.87925170068027181</c:v>
                </c:pt>
                <c:pt idx="92">
                  <c:v>0.88151927437641664</c:v>
                </c:pt>
                <c:pt idx="93">
                  <c:v>0.88314909297052124</c:v>
                </c:pt>
                <c:pt idx="94">
                  <c:v>0.88499149659863896</c:v>
                </c:pt>
                <c:pt idx="95">
                  <c:v>0.88676303854875205</c:v>
                </c:pt>
                <c:pt idx="96">
                  <c:v>0.88789682539682468</c:v>
                </c:pt>
                <c:pt idx="97">
                  <c:v>0.8895266439909284</c:v>
                </c:pt>
                <c:pt idx="98">
                  <c:v>0.89115646258503267</c:v>
                </c:pt>
                <c:pt idx="99">
                  <c:v>0.8927862811791365</c:v>
                </c:pt>
                <c:pt idx="100">
                  <c:v>0.89448696145124507</c:v>
                </c:pt>
                <c:pt idx="101">
                  <c:v>0.89597505668934052</c:v>
                </c:pt>
                <c:pt idx="102">
                  <c:v>0.89682539682539475</c:v>
                </c:pt>
                <c:pt idx="103">
                  <c:v>0.89795918367346728</c:v>
                </c:pt>
                <c:pt idx="104">
                  <c:v>0.89937641723355788</c:v>
                </c:pt>
                <c:pt idx="105">
                  <c:v>0.90100623582766182</c:v>
                </c:pt>
                <c:pt idx="106">
                  <c:v>0.90270691609977094</c:v>
                </c:pt>
                <c:pt idx="107">
                  <c:v>0.90327380952380709</c:v>
                </c:pt>
                <c:pt idx="108">
                  <c:v>0.90433673469387477</c:v>
                </c:pt>
                <c:pt idx="109">
                  <c:v>0.90518707482992877</c:v>
                </c:pt>
                <c:pt idx="110">
                  <c:v>0.90610827664398819</c:v>
                </c:pt>
                <c:pt idx="111">
                  <c:v>0.90731292517006468</c:v>
                </c:pt>
                <c:pt idx="112">
                  <c:v>0.90837585034013302</c:v>
                </c:pt>
                <c:pt idx="113">
                  <c:v>0.90950963718820532</c:v>
                </c:pt>
                <c:pt idx="114">
                  <c:v>0.91057256235827311</c:v>
                </c:pt>
                <c:pt idx="115">
                  <c:v>0.91135204081632293</c:v>
                </c:pt>
                <c:pt idx="116">
                  <c:v>0.9119189342403593</c:v>
                </c:pt>
                <c:pt idx="117">
                  <c:v>0.91291099773242257</c:v>
                </c:pt>
                <c:pt idx="118">
                  <c:v>0.91354875283446324</c:v>
                </c:pt>
                <c:pt idx="119">
                  <c:v>0.91468253968253577</c:v>
                </c:pt>
                <c:pt idx="120">
                  <c:v>0.91524943310657236</c:v>
                </c:pt>
                <c:pt idx="121">
                  <c:v>0.91567460317459959</c:v>
                </c:pt>
                <c:pt idx="122">
                  <c:v>0.91695011337868104</c:v>
                </c:pt>
                <c:pt idx="123">
                  <c:v>0.9175878684807216</c:v>
                </c:pt>
                <c:pt idx="124">
                  <c:v>0.91843820861677627</c:v>
                </c:pt>
                <c:pt idx="125">
                  <c:v>0.91914682539682158</c:v>
                </c:pt>
                <c:pt idx="126">
                  <c:v>0.91964285714285354</c:v>
                </c:pt>
                <c:pt idx="127">
                  <c:v>0.91992630385487162</c:v>
                </c:pt>
                <c:pt idx="128">
                  <c:v>0.92028061224489421</c:v>
                </c:pt>
                <c:pt idx="129">
                  <c:v>0.92084750566893048</c:v>
                </c:pt>
                <c:pt idx="130">
                  <c:v>0.92176870748298922</c:v>
                </c:pt>
                <c:pt idx="131">
                  <c:v>0.92212301587301193</c:v>
                </c:pt>
                <c:pt idx="132">
                  <c:v>0.92247732426303453</c:v>
                </c:pt>
                <c:pt idx="133">
                  <c:v>0.92297335600906594</c:v>
                </c:pt>
                <c:pt idx="134">
                  <c:v>0.92389455782312502</c:v>
                </c:pt>
                <c:pt idx="135">
                  <c:v>0.92431972789115213</c:v>
                </c:pt>
                <c:pt idx="136">
                  <c:v>0.92495748299319291</c:v>
                </c:pt>
                <c:pt idx="137">
                  <c:v>0.92531179138321551</c:v>
                </c:pt>
                <c:pt idx="138">
                  <c:v>0.9255952380952337</c:v>
                </c:pt>
                <c:pt idx="139">
                  <c:v>0.92623299319727437</c:v>
                </c:pt>
                <c:pt idx="140">
                  <c:v>0.92658730158729696</c:v>
                </c:pt>
                <c:pt idx="141">
                  <c:v>0.92722505668933808</c:v>
                </c:pt>
                <c:pt idx="142">
                  <c:v>0.92757936507936056</c:v>
                </c:pt>
                <c:pt idx="143">
                  <c:v>0.92793367346938338</c:v>
                </c:pt>
                <c:pt idx="144">
                  <c:v>0.92828798185940575</c:v>
                </c:pt>
                <c:pt idx="145">
                  <c:v>0.92871315192743287</c:v>
                </c:pt>
                <c:pt idx="146">
                  <c:v>0.92949263038548291</c:v>
                </c:pt>
                <c:pt idx="147">
                  <c:v>0.92963435374149184</c:v>
                </c:pt>
                <c:pt idx="148">
                  <c:v>0.92991780045351002</c:v>
                </c:pt>
                <c:pt idx="149">
                  <c:v>0.9302012471655281</c:v>
                </c:pt>
                <c:pt idx="150">
                  <c:v>0.93055555555555092</c:v>
                </c:pt>
                <c:pt idx="151">
                  <c:v>0.93076814058956447</c:v>
                </c:pt>
                <c:pt idx="152">
                  <c:v>0.93098072562357814</c:v>
                </c:pt>
                <c:pt idx="153">
                  <c:v>0.93112244897958718</c:v>
                </c:pt>
                <c:pt idx="154">
                  <c:v>0.93126417233559622</c:v>
                </c:pt>
                <c:pt idx="155">
                  <c:v>0.9316184807256187</c:v>
                </c:pt>
                <c:pt idx="156">
                  <c:v>0.931901927437637</c:v>
                </c:pt>
                <c:pt idx="157">
                  <c:v>0.93197278911564141</c:v>
                </c:pt>
                <c:pt idx="158">
                  <c:v>0.9321853741496553</c:v>
                </c:pt>
                <c:pt idx="159">
                  <c:v>0.93225623582765949</c:v>
                </c:pt>
                <c:pt idx="160">
                  <c:v>0.93261054421768241</c:v>
                </c:pt>
                <c:pt idx="161">
                  <c:v>0.93275226757369156</c:v>
                </c:pt>
                <c:pt idx="162">
                  <c:v>0.9328939909297006</c:v>
                </c:pt>
                <c:pt idx="163">
                  <c:v>0.9328939909297006</c:v>
                </c:pt>
                <c:pt idx="164">
                  <c:v>0.9328939909297006</c:v>
                </c:pt>
                <c:pt idx="165">
                  <c:v>0.93310657596371416</c:v>
                </c:pt>
                <c:pt idx="166">
                  <c:v>0.93324829931972331</c:v>
                </c:pt>
                <c:pt idx="167">
                  <c:v>0.93339002267573234</c:v>
                </c:pt>
                <c:pt idx="168">
                  <c:v>0.93339002267573234</c:v>
                </c:pt>
                <c:pt idx="169">
                  <c:v>0.93339002267573234</c:v>
                </c:pt>
                <c:pt idx="170">
                  <c:v>0.93353174603174127</c:v>
                </c:pt>
                <c:pt idx="171">
                  <c:v>0.9336026077097459</c:v>
                </c:pt>
                <c:pt idx="172">
                  <c:v>0.93367346938775053</c:v>
                </c:pt>
                <c:pt idx="173">
                  <c:v>0.93374433106575494</c:v>
                </c:pt>
                <c:pt idx="174">
                  <c:v>0.93395691609976861</c:v>
                </c:pt>
                <c:pt idx="175">
                  <c:v>0.93409863945577776</c:v>
                </c:pt>
                <c:pt idx="176">
                  <c:v>0.93438208616779561</c:v>
                </c:pt>
                <c:pt idx="177">
                  <c:v>0.93452380952380487</c:v>
                </c:pt>
                <c:pt idx="178">
                  <c:v>0.93459467120180939</c:v>
                </c:pt>
                <c:pt idx="179">
                  <c:v>0.93459467120180939</c:v>
                </c:pt>
                <c:pt idx="180">
                  <c:v>0.93459467120180939</c:v>
                </c:pt>
                <c:pt idx="181">
                  <c:v>0.93459467120180939</c:v>
                </c:pt>
                <c:pt idx="182">
                  <c:v>0.93473639455781832</c:v>
                </c:pt>
                <c:pt idx="183">
                  <c:v>0.93487811791382758</c:v>
                </c:pt>
                <c:pt idx="184">
                  <c:v>0.9349489795918321</c:v>
                </c:pt>
                <c:pt idx="185">
                  <c:v>0.93509070294784102</c:v>
                </c:pt>
                <c:pt idx="186">
                  <c:v>0.93509070294784102</c:v>
                </c:pt>
                <c:pt idx="187">
                  <c:v>0.93509070294784102</c:v>
                </c:pt>
                <c:pt idx="188">
                  <c:v>0.93509070294784102</c:v>
                </c:pt>
                <c:pt idx="189">
                  <c:v>0.93509070294784102</c:v>
                </c:pt>
                <c:pt idx="190">
                  <c:v>0.93509070294784102</c:v>
                </c:pt>
                <c:pt idx="191">
                  <c:v>0.93509070294784102</c:v>
                </c:pt>
                <c:pt idx="192">
                  <c:v>0.93509070294784102</c:v>
                </c:pt>
                <c:pt idx="193">
                  <c:v>0.93509070294784102</c:v>
                </c:pt>
                <c:pt idx="194">
                  <c:v>0.93509070294784102</c:v>
                </c:pt>
                <c:pt idx="195">
                  <c:v>0.93509070294784102</c:v>
                </c:pt>
                <c:pt idx="196">
                  <c:v>0.93509070294784102</c:v>
                </c:pt>
                <c:pt idx="197">
                  <c:v>0.93516156462584554</c:v>
                </c:pt>
                <c:pt idx="198">
                  <c:v>0.93523242630385017</c:v>
                </c:pt>
                <c:pt idx="199">
                  <c:v>0.9353741496598591</c:v>
                </c:pt>
              </c:numCache>
            </c:numRef>
          </c:yVal>
          <c:smooth val="1"/>
        </c:ser>
        <c:axId val="56321152"/>
        <c:axId val="56323072"/>
      </c:scatterChart>
      <c:valAx>
        <c:axId val="56321152"/>
        <c:scaling>
          <c:orientation val="minMax"/>
          <c:max val="200"/>
        </c:scaling>
        <c:axPos val="b"/>
        <c:title>
          <c:tx>
            <c:rich>
              <a:bodyPr/>
              <a:lstStyle/>
              <a:p>
                <a:pPr>
                  <a:defRPr/>
                </a:pPr>
                <a:r>
                  <a:rPr lang="en-US"/>
                  <a:t>Time (Iterations)</a:t>
                </a:r>
              </a:p>
            </c:rich>
          </c:tx>
          <c:layout/>
        </c:title>
        <c:tickLblPos val="nextTo"/>
        <c:crossAx val="56323072"/>
        <c:crosses val="autoZero"/>
        <c:crossBetween val="midCat"/>
      </c:valAx>
      <c:valAx>
        <c:axId val="56323072"/>
        <c:scaling>
          <c:orientation val="minMax"/>
        </c:scaling>
        <c:axPos val="l"/>
        <c:majorGridlines/>
        <c:title>
          <c:tx>
            <c:rich>
              <a:bodyPr rot="-5400000" vert="horz"/>
              <a:lstStyle/>
              <a:p>
                <a:pPr>
                  <a:defRPr/>
                </a:pPr>
                <a:r>
                  <a:rPr lang="en-US"/>
                  <a:t>Degree Centrality</a:t>
                </a:r>
              </a:p>
            </c:rich>
          </c:tx>
          <c:layout/>
        </c:title>
        <c:numFmt formatCode="General" sourceLinked="1"/>
        <c:tickLblPos val="nextTo"/>
        <c:crossAx val="56321152"/>
        <c:crosses val="autoZero"/>
        <c:crossBetween val="midCat"/>
      </c:valAx>
    </c:plotArea>
    <c:legend>
      <c:legendPos val="r"/>
      <c:layout>
        <c:manualLayout>
          <c:xMode val="edge"/>
          <c:yMode val="edge"/>
          <c:x val="0.65563202098758522"/>
          <c:y val="0.91191621393887812"/>
          <c:w val="0.34133135929141079"/>
          <c:h val="8.1000034917912925E-2"/>
        </c:manualLayout>
      </c:layout>
    </c:legend>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Closeness Centrality Based on Friendship Percentage</a:t>
            </a:r>
          </a:p>
        </c:rich>
      </c:tx>
      <c:layout/>
      <c:overlay val="1"/>
    </c:title>
    <c:plotArea>
      <c:layout/>
      <c:scatterChart>
        <c:scatterStyle val="smoothMarker"/>
        <c:ser>
          <c:idx val="0"/>
          <c:order val="0"/>
          <c:tx>
            <c:v>C1 20% T1 (1) C</c:v>
          </c:tx>
          <c:marker>
            <c:symbol val="none"/>
          </c:marker>
          <c:yVal>
            <c:numRef>
              <c:f>'C1T1 C'!$KO$1:$KO$200</c:f>
              <c:numCache>
                <c:formatCode>General</c:formatCode>
                <c:ptCount val="200"/>
                <c:pt idx="0">
                  <c:v>7.9146666666666567E-3</c:v>
                </c:pt>
                <c:pt idx="1">
                  <c:v>6.2393333333333164E-3</c:v>
                </c:pt>
                <c:pt idx="2">
                  <c:v>5.4799999999999858E-3</c:v>
                </c:pt>
                <c:pt idx="3">
                  <c:v>5.2489999999999907E-3</c:v>
                </c:pt>
                <c:pt idx="4">
                  <c:v>5.0106666666666598E-3</c:v>
                </c:pt>
                <c:pt idx="5">
                  <c:v>4.9386666666666598E-3</c:v>
                </c:pt>
                <c:pt idx="6">
                  <c:v>4.8589999999999918E-3</c:v>
                </c:pt>
                <c:pt idx="7">
                  <c:v>4.9363333333333247E-3</c:v>
                </c:pt>
                <c:pt idx="8">
                  <c:v>4.9586666666666633E-3</c:v>
                </c:pt>
                <c:pt idx="9">
                  <c:v>4.871666666666663E-3</c:v>
                </c:pt>
                <c:pt idx="10">
                  <c:v>4.7656666666666646E-3</c:v>
                </c:pt>
                <c:pt idx="11">
                  <c:v>4.8506666666666637E-3</c:v>
                </c:pt>
                <c:pt idx="12">
                  <c:v>4.9486666666666646E-3</c:v>
                </c:pt>
                <c:pt idx="13">
                  <c:v>4.8279999999999972E-3</c:v>
                </c:pt>
                <c:pt idx="14">
                  <c:v>4.6163333333333282E-3</c:v>
                </c:pt>
                <c:pt idx="15">
                  <c:v>4.8673333333333312E-3</c:v>
                </c:pt>
                <c:pt idx="16">
                  <c:v>4.8393333333333257E-3</c:v>
                </c:pt>
                <c:pt idx="17">
                  <c:v>5.0356666666666631E-3</c:v>
                </c:pt>
                <c:pt idx="18">
                  <c:v>4.9746666666666611E-3</c:v>
                </c:pt>
                <c:pt idx="19">
                  <c:v>4.7629999999999955E-3</c:v>
                </c:pt>
                <c:pt idx="20">
                  <c:v>4.8709999999999951E-3</c:v>
                </c:pt>
                <c:pt idx="21">
                  <c:v>4.7829999999999965E-3</c:v>
                </c:pt>
                <c:pt idx="22">
                  <c:v>4.8353333333333278E-3</c:v>
                </c:pt>
                <c:pt idx="23">
                  <c:v>4.8413333333333303E-3</c:v>
                </c:pt>
                <c:pt idx="24">
                  <c:v>4.8809999999999965E-3</c:v>
                </c:pt>
                <c:pt idx="25">
                  <c:v>4.8443333333333281E-3</c:v>
                </c:pt>
                <c:pt idx="26">
                  <c:v>4.8186666666666595E-3</c:v>
                </c:pt>
                <c:pt idx="27">
                  <c:v>4.9549999999999993E-3</c:v>
                </c:pt>
                <c:pt idx="28">
                  <c:v>4.8943333333333313E-3</c:v>
                </c:pt>
                <c:pt idx="29">
                  <c:v>4.736666666666659E-3</c:v>
                </c:pt>
                <c:pt idx="30">
                  <c:v>5.0343333333333264E-3</c:v>
                </c:pt>
                <c:pt idx="31">
                  <c:v>4.7336666666666629E-3</c:v>
                </c:pt>
                <c:pt idx="32">
                  <c:v>4.7999999999999978E-3</c:v>
                </c:pt>
                <c:pt idx="33">
                  <c:v>4.8676666666666599E-3</c:v>
                </c:pt>
                <c:pt idx="34">
                  <c:v>4.8766666666666611E-3</c:v>
                </c:pt>
                <c:pt idx="35">
                  <c:v>4.9086666666666619E-3</c:v>
                </c:pt>
                <c:pt idx="36">
                  <c:v>4.7893333333333295E-3</c:v>
                </c:pt>
                <c:pt idx="37">
                  <c:v>4.9489999999999968E-3</c:v>
                </c:pt>
                <c:pt idx="38">
                  <c:v>4.8139999999999936E-3</c:v>
                </c:pt>
                <c:pt idx="39">
                  <c:v>4.8363333333333288E-3</c:v>
                </c:pt>
                <c:pt idx="40">
                  <c:v>4.8573333333333316E-3</c:v>
                </c:pt>
                <c:pt idx="41">
                  <c:v>4.7246666666666626E-3</c:v>
                </c:pt>
                <c:pt idx="42">
                  <c:v>4.8793333333333293E-3</c:v>
                </c:pt>
                <c:pt idx="43">
                  <c:v>4.8849999999999944E-3</c:v>
                </c:pt>
                <c:pt idx="44">
                  <c:v>4.849666666666661E-3</c:v>
                </c:pt>
                <c:pt idx="45">
                  <c:v>4.7786666666666594E-3</c:v>
                </c:pt>
                <c:pt idx="46">
                  <c:v>4.7289999999999988E-3</c:v>
                </c:pt>
                <c:pt idx="47">
                  <c:v>4.8826666666666602E-3</c:v>
                </c:pt>
                <c:pt idx="48">
                  <c:v>4.7729999999999977E-3</c:v>
                </c:pt>
                <c:pt idx="49">
                  <c:v>4.6926666666666592E-3</c:v>
                </c:pt>
                <c:pt idx="50">
                  <c:v>4.7436666666666625E-3</c:v>
                </c:pt>
                <c:pt idx="51">
                  <c:v>4.8333333333333301E-3</c:v>
                </c:pt>
                <c:pt idx="52">
                  <c:v>4.8343333333333311E-3</c:v>
                </c:pt>
                <c:pt idx="53">
                  <c:v>4.8109999999999932E-3</c:v>
                </c:pt>
                <c:pt idx="54">
                  <c:v>4.7486666666666658E-3</c:v>
                </c:pt>
                <c:pt idx="55">
                  <c:v>4.7739999999999935E-3</c:v>
                </c:pt>
                <c:pt idx="56">
                  <c:v>4.7259999999999932E-3</c:v>
                </c:pt>
                <c:pt idx="57">
                  <c:v>4.6579999999999981E-3</c:v>
                </c:pt>
                <c:pt idx="58">
                  <c:v>4.8196666666666631E-3</c:v>
                </c:pt>
                <c:pt idx="59">
                  <c:v>4.909666666666662E-3</c:v>
                </c:pt>
                <c:pt idx="60">
                  <c:v>4.8826666666666619E-3</c:v>
                </c:pt>
                <c:pt idx="61">
                  <c:v>4.8146666666666633E-3</c:v>
                </c:pt>
                <c:pt idx="62">
                  <c:v>4.760666666666663E-3</c:v>
                </c:pt>
                <c:pt idx="63">
                  <c:v>4.713999999999996E-3</c:v>
                </c:pt>
                <c:pt idx="64">
                  <c:v>4.9163333333333307E-3</c:v>
                </c:pt>
                <c:pt idx="65">
                  <c:v>4.8053333333333299E-3</c:v>
                </c:pt>
                <c:pt idx="66">
                  <c:v>4.8376666666666611E-3</c:v>
                </c:pt>
                <c:pt idx="67">
                  <c:v>4.7523333333333306E-3</c:v>
                </c:pt>
                <c:pt idx="68">
                  <c:v>5.0103333333333276E-3</c:v>
                </c:pt>
                <c:pt idx="69">
                  <c:v>4.8016666666666616E-3</c:v>
                </c:pt>
                <c:pt idx="70">
                  <c:v>4.8006666666666623E-3</c:v>
                </c:pt>
                <c:pt idx="71">
                  <c:v>4.9506666666666614E-3</c:v>
                </c:pt>
                <c:pt idx="72">
                  <c:v>4.8263333333333292E-3</c:v>
                </c:pt>
                <c:pt idx="73">
                  <c:v>4.7276666666666613E-3</c:v>
                </c:pt>
                <c:pt idx="74">
                  <c:v>4.748999999999998E-3</c:v>
                </c:pt>
                <c:pt idx="75">
                  <c:v>4.7023333333333275E-3</c:v>
                </c:pt>
                <c:pt idx="76">
                  <c:v>4.6906666666666659E-3</c:v>
                </c:pt>
                <c:pt idx="77">
                  <c:v>4.7756666666666633E-3</c:v>
                </c:pt>
                <c:pt idx="78">
                  <c:v>4.8456666666666648E-3</c:v>
                </c:pt>
                <c:pt idx="79">
                  <c:v>4.8293333333333313E-3</c:v>
                </c:pt>
                <c:pt idx="80">
                  <c:v>5.0199999999999941E-3</c:v>
                </c:pt>
                <c:pt idx="81">
                  <c:v>5.0026666666666579E-3</c:v>
                </c:pt>
                <c:pt idx="82">
                  <c:v>4.9739999999999967E-3</c:v>
                </c:pt>
                <c:pt idx="83">
                  <c:v>4.9606666666666601E-3</c:v>
                </c:pt>
                <c:pt idx="84">
                  <c:v>4.8843333333333256E-3</c:v>
                </c:pt>
                <c:pt idx="85">
                  <c:v>4.9759999999999934E-3</c:v>
                </c:pt>
                <c:pt idx="86">
                  <c:v>4.8283333333333277E-3</c:v>
                </c:pt>
                <c:pt idx="87">
                  <c:v>4.7446666666666627E-3</c:v>
                </c:pt>
                <c:pt idx="88">
                  <c:v>4.9316666666666649E-3</c:v>
                </c:pt>
                <c:pt idx="89">
                  <c:v>4.7903333333333296E-3</c:v>
                </c:pt>
                <c:pt idx="90">
                  <c:v>4.972333333333326E-3</c:v>
                </c:pt>
                <c:pt idx="91">
                  <c:v>4.8869999999999981E-3</c:v>
                </c:pt>
                <c:pt idx="92">
                  <c:v>5.0553333333333283E-3</c:v>
                </c:pt>
                <c:pt idx="93">
                  <c:v>4.9596666666666608E-3</c:v>
                </c:pt>
                <c:pt idx="94">
                  <c:v>4.8983333333333292E-3</c:v>
                </c:pt>
                <c:pt idx="95">
                  <c:v>4.8279999999999964E-3</c:v>
                </c:pt>
                <c:pt idx="96">
                  <c:v>4.9333333333333252E-3</c:v>
                </c:pt>
                <c:pt idx="97">
                  <c:v>4.9139999999999965E-3</c:v>
                </c:pt>
                <c:pt idx="98">
                  <c:v>4.7979999999999967E-3</c:v>
                </c:pt>
                <c:pt idx="99">
                  <c:v>4.8579999999999969E-3</c:v>
                </c:pt>
                <c:pt idx="100">
                  <c:v>4.7619999999999954E-3</c:v>
                </c:pt>
                <c:pt idx="101">
                  <c:v>4.9026666666666637E-3</c:v>
                </c:pt>
                <c:pt idx="102">
                  <c:v>5.1926666666666562E-3</c:v>
                </c:pt>
                <c:pt idx="103">
                  <c:v>4.9059999999999946E-3</c:v>
                </c:pt>
                <c:pt idx="104">
                  <c:v>4.7659999999999951E-3</c:v>
                </c:pt>
                <c:pt idx="105">
                  <c:v>4.6776666666666624E-3</c:v>
                </c:pt>
                <c:pt idx="106">
                  <c:v>4.8156666666666591E-3</c:v>
                </c:pt>
                <c:pt idx="107">
                  <c:v>4.8460000000000005E-3</c:v>
                </c:pt>
                <c:pt idx="108">
                  <c:v>4.8916666666666614E-3</c:v>
                </c:pt>
                <c:pt idx="109">
                  <c:v>4.885999999999998E-3</c:v>
                </c:pt>
                <c:pt idx="110">
                  <c:v>4.9089999999999993E-3</c:v>
                </c:pt>
                <c:pt idx="111">
                  <c:v>4.8339999999999937E-3</c:v>
                </c:pt>
                <c:pt idx="112">
                  <c:v>4.9609999999999923E-3</c:v>
                </c:pt>
                <c:pt idx="113">
                  <c:v>4.7803333333333291E-3</c:v>
                </c:pt>
                <c:pt idx="114">
                  <c:v>4.6496666666666622E-3</c:v>
                </c:pt>
                <c:pt idx="115">
                  <c:v>4.8356666666666635E-3</c:v>
                </c:pt>
                <c:pt idx="116">
                  <c:v>4.8206666666666632E-3</c:v>
                </c:pt>
                <c:pt idx="117">
                  <c:v>4.735999999999992E-3</c:v>
                </c:pt>
                <c:pt idx="118">
                  <c:v>4.9239999999999944E-3</c:v>
                </c:pt>
                <c:pt idx="119">
                  <c:v>4.8436666666666628E-3</c:v>
                </c:pt>
                <c:pt idx="120">
                  <c:v>4.7859999999999925E-3</c:v>
                </c:pt>
                <c:pt idx="121">
                  <c:v>4.7226666666666649E-3</c:v>
                </c:pt>
                <c:pt idx="122">
                  <c:v>4.8946666666666609E-3</c:v>
                </c:pt>
                <c:pt idx="123">
                  <c:v>4.9243333333333326E-3</c:v>
                </c:pt>
                <c:pt idx="124">
                  <c:v>4.9023333333333289E-3</c:v>
                </c:pt>
                <c:pt idx="125">
                  <c:v>4.9916666666666625E-3</c:v>
                </c:pt>
                <c:pt idx="126">
                  <c:v>4.9383333333333302E-3</c:v>
                </c:pt>
                <c:pt idx="127">
                  <c:v>4.8416666666666643E-3</c:v>
                </c:pt>
                <c:pt idx="128">
                  <c:v>4.9339999999999948E-3</c:v>
                </c:pt>
                <c:pt idx="129">
                  <c:v>5.0883333333333267E-3</c:v>
                </c:pt>
                <c:pt idx="130">
                  <c:v>4.8773333333333307E-3</c:v>
                </c:pt>
                <c:pt idx="131">
                  <c:v>4.9519999999999972E-3</c:v>
                </c:pt>
                <c:pt idx="132">
                  <c:v>4.7443333333333244E-3</c:v>
                </c:pt>
                <c:pt idx="133">
                  <c:v>4.8713333333333273E-3</c:v>
                </c:pt>
                <c:pt idx="134">
                  <c:v>4.7966666666666618E-3</c:v>
                </c:pt>
                <c:pt idx="135">
                  <c:v>4.6783333333333364E-3</c:v>
                </c:pt>
                <c:pt idx="136">
                  <c:v>4.7776666666666627E-3</c:v>
                </c:pt>
                <c:pt idx="137">
                  <c:v>4.7033333333333319E-3</c:v>
                </c:pt>
                <c:pt idx="138">
                  <c:v>4.859999999999998E-3</c:v>
                </c:pt>
                <c:pt idx="139">
                  <c:v>4.8153333333333321E-3</c:v>
                </c:pt>
                <c:pt idx="140">
                  <c:v>4.8103333333333305E-3</c:v>
                </c:pt>
                <c:pt idx="141">
                  <c:v>4.9113333333333309E-3</c:v>
                </c:pt>
                <c:pt idx="142">
                  <c:v>5.1253333333333272E-3</c:v>
                </c:pt>
                <c:pt idx="143">
                  <c:v>4.8303333333333297E-3</c:v>
                </c:pt>
                <c:pt idx="144">
                  <c:v>4.7779999999999932E-3</c:v>
                </c:pt>
                <c:pt idx="145">
                  <c:v>4.9326666666666633E-3</c:v>
                </c:pt>
                <c:pt idx="146">
                  <c:v>4.9573333333333275E-3</c:v>
                </c:pt>
                <c:pt idx="147">
                  <c:v>4.9029999999999959E-3</c:v>
                </c:pt>
                <c:pt idx="148">
                  <c:v>4.9393333333333286E-3</c:v>
                </c:pt>
                <c:pt idx="149">
                  <c:v>4.7979999999999984E-3</c:v>
                </c:pt>
                <c:pt idx="150">
                  <c:v>4.776333333333333E-3</c:v>
                </c:pt>
                <c:pt idx="151">
                  <c:v>4.7809999999999971E-3</c:v>
                </c:pt>
                <c:pt idx="152">
                  <c:v>4.7559999999999955E-3</c:v>
                </c:pt>
                <c:pt idx="153">
                  <c:v>4.9216666666666601E-3</c:v>
                </c:pt>
                <c:pt idx="154">
                  <c:v>4.7959999999999956E-3</c:v>
                </c:pt>
                <c:pt idx="155">
                  <c:v>4.9139999999999939E-3</c:v>
                </c:pt>
                <c:pt idx="156">
                  <c:v>4.8316666666666612E-3</c:v>
                </c:pt>
                <c:pt idx="157">
                  <c:v>4.760666666666663E-3</c:v>
                </c:pt>
                <c:pt idx="158">
                  <c:v>4.7479999999999979E-3</c:v>
                </c:pt>
                <c:pt idx="159">
                  <c:v>4.8599999999999971E-3</c:v>
                </c:pt>
                <c:pt idx="160">
                  <c:v>4.808333333333332E-3</c:v>
                </c:pt>
                <c:pt idx="161">
                  <c:v>4.7813333333333275E-3</c:v>
                </c:pt>
                <c:pt idx="162">
                  <c:v>5.0126666666666592E-3</c:v>
                </c:pt>
                <c:pt idx="163">
                  <c:v>4.8506666666666611E-3</c:v>
                </c:pt>
                <c:pt idx="164">
                  <c:v>4.8926666666666641E-3</c:v>
                </c:pt>
                <c:pt idx="165">
                  <c:v>4.8153333333333312E-3</c:v>
                </c:pt>
                <c:pt idx="166">
                  <c:v>4.7959999999999947E-3</c:v>
                </c:pt>
                <c:pt idx="167">
                  <c:v>4.7063333333333323E-3</c:v>
                </c:pt>
                <c:pt idx="168">
                  <c:v>4.7686666666666615E-3</c:v>
                </c:pt>
                <c:pt idx="169">
                  <c:v>4.7789999999999951E-3</c:v>
                </c:pt>
                <c:pt idx="170">
                  <c:v>4.7623333333333268E-3</c:v>
                </c:pt>
                <c:pt idx="171">
                  <c:v>4.9686666666666646E-3</c:v>
                </c:pt>
                <c:pt idx="172">
                  <c:v>4.8899999999999959E-3</c:v>
                </c:pt>
                <c:pt idx="173">
                  <c:v>4.9503333333333266E-3</c:v>
                </c:pt>
                <c:pt idx="174">
                  <c:v>5.0353333333333283E-3</c:v>
                </c:pt>
                <c:pt idx="175">
                  <c:v>4.8873333333333312E-3</c:v>
                </c:pt>
                <c:pt idx="176">
                  <c:v>4.9166666666666638E-3</c:v>
                </c:pt>
                <c:pt idx="177">
                  <c:v>4.9499999999999969E-3</c:v>
                </c:pt>
                <c:pt idx="178">
                  <c:v>4.8699999999999941E-3</c:v>
                </c:pt>
                <c:pt idx="179">
                  <c:v>4.9306666666666613E-3</c:v>
                </c:pt>
                <c:pt idx="180">
                  <c:v>4.6489999999999943E-3</c:v>
                </c:pt>
                <c:pt idx="181">
                  <c:v>4.838666666666663E-3</c:v>
                </c:pt>
                <c:pt idx="182">
                  <c:v>4.7776666666666618E-3</c:v>
                </c:pt>
                <c:pt idx="183">
                  <c:v>4.7409999999999944E-3</c:v>
                </c:pt>
                <c:pt idx="184">
                  <c:v>4.8389999999999987E-3</c:v>
                </c:pt>
                <c:pt idx="185">
                  <c:v>4.9553333333333255E-3</c:v>
                </c:pt>
                <c:pt idx="186">
                  <c:v>4.8743333333333312E-3</c:v>
                </c:pt>
                <c:pt idx="187">
                  <c:v>4.9409999999999931E-3</c:v>
                </c:pt>
                <c:pt idx="188">
                  <c:v>4.8283333333333286E-3</c:v>
                </c:pt>
                <c:pt idx="189">
                  <c:v>4.7283333333333283E-3</c:v>
                </c:pt>
                <c:pt idx="190">
                  <c:v>4.8576666666666612E-3</c:v>
                </c:pt>
                <c:pt idx="191">
                  <c:v>4.8133333333333275E-3</c:v>
                </c:pt>
                <c:pt idx="192">
                  <c:v>4.7429999999999964E-3</c:v>
                </c:pt>
                <c:pt idx="193">
                  <c:v>4.857333333333329E-3</c:v>
                </c:pt>
                <c:pt idx="194">
                  <c:v>4.7309999999999939E-3</c:v>
                </c:pt>
                <c:pt idx="195">
                  <c:v>4.7486666666666615E-3</c:v>
                </c:pt>
                <c:pt idx="196">
                  <c:v>5.0656666666666628E-3</c:v>
                </c:pt>
                <c:pt idx="197">
                  <c:v>4.8529999999999971E-3</c:v>
                </c:pt>
                <c:pt idx="198">
                  <c:v>4.8159999999999948E-3</c:v>
                </c:pt>
                <c:pt idx="199">
                  <c:v>4.8519999999999952E-3</c:v>
                </c:pt>
              </c:numCache>
            </c:numRef>
          </c:yVal>
          <c:smooth val="1"/>
        </c:ser>
        <c:ser>
          <c:idx val="1"/>
          <c:order val="1"/>
          <c:tx>
            <c:v>C1 40% T2 (1) C</c:v>
          </c:tx>
          <c:marker>
            <c:symbol val="none"/>
          </c:marker>
          <c:yVal>
            <c:numRef>
              <c:f>'C1T2 C'!$KO$1:$KO$200</c:f>
              <c:numCache>
                <c:formatCode>General</c:formatCode>
                <c:ptCount val="200"/>
                <c:pt idx="0">
                  <c:v>7.8636666666666629E-3</c:v>
                </c:pt>
                <c:pt idx="1">
                  <c:v>5.9059999999999885E-3</c:v>
                </c:pt>
                <c:pt idx="2">
                  <c:v>5.7709999999999879E-3</c:v>
                </c:pt>
                <c:pt idx="3">
                  <c:v>5.6983333333333235E-3</c:v>
                </c:pt>
                <c:pt idx="4">
                  <c:v>5.6676666666666568E-3</c:v>
                </c:pt>
                <c:pt idx="5">
                  <c:v>5.6266666666666548E-3</c:v>
                </c:pt>
                <c:pt idx="6">
                  <c:v>5.8759999999999906E-3</c:v>
                </c:pt>
                <c:pt idx="7">
                  <c:v>5.6999999999999889E-3</c:v>
                </c:pt>
                <c:pt idx="8">
                  <c:v>5.7293333333333207E-3</c:v>
                </c:pt>
                <c:pt idx="9">
                  <c:v>5.7506666666666574E-3</c:v>
                </c:pt>
                <c:pt idx="10">
                  <c:v>5.7296666666666546E-3</c:v>
                </c:pt>
                <c:pt idx="11">
                  <c:v>5.6039999999999892E-3</c:v>
                </c:pt>
                <c:pt idx="12">
                  <c:v>5.7539999999999892E-3</c:v>
                </c:pt>
                <c:pt idx="13">
                  <c:v>5.6703333333333224E-3</c:v>
                </c:pt>
                <c:pt idx="14">
                  <c:v>5.747666666666657E-3</c:v>
                </c:pt>
                <c:pt idx="15">
                  <c:v>5.3899999999999938E-3</c:v>
                </c:pt>
                <c:pt idx="16">
                  <c:v>5.5396666666666572E-3</c:v>
                </c:pt>
                <c:pt idx="17">
                  <c:v>5.7453333333333237E-3</c:v>
                </c:pt>
                <c:pt idx="18">
                  <c:v>5.5673333333333243E-3</c:v>
                </c:pt>
                <c:pt idx="19">
                  <c:v>5.5916666666666545E-3</c:v>
                </c:pt>
                <c:pt idx="20">
                  <c:v>5.5506666666666612E-3</c:v>
                </c:pt>
                <c:pt idx="21">
                  <c:v>5.6723333333333252E-3</c:v>
                </c:pt>
                <c:pt idx="22">
                  <c:v>5.7176666666666565E-3</c:v>
                </c:pt>
                <c:pt idx="23">
                  <c:v>5.6559999999999918E-3</c:v>
                </c:pt>
                <c:pt idx="24">
                  <c:v>5.726333333333322E-3</c:v>
                </c:pt>
                <c:pt idx="25">
                  <c:v>5.6836666666666581E-3</c:v>
                </c:pt>
                <c:pt idx="26">
                  <c:v>5.9193333333333225E-3</c:v>
                </c:pt>
                <c:pt idx="27">
                  <c:v>5.5839999999999909E-3</c:v>
                </c:pt>
                <c:pt idx="28">
                  <c:v>5.7933333333333248E-3</c:v>
                </c:pt>
                <c:pt idx="29">
                  <c:v>5.7186666666666584E-3</c:v>
                </c:pt>
                <c:pt idx="30">
                  <c:v>5.9123333333333215E-3</c:v>
                </c:pt>
                <c:pt idx="31">
                  <c:v>5.634999999999989E-3</c:v>
                </c:pt>
                <c:pt idx="32">
                  <c:v>5.7413333333333231E-3</c:v>
                </c:pt>
                <c:pt idx="33">
                  <c:v>5.6436666666666571E-3</c:v>
                </c:pt>
                <c:pt idx="34">
                  <c:v>5.7233333333333251E-3</c:v>
                </c:pt>
                <c:pt idx="35">
                  <c:v>5.7543333333333222E-3</c:v>
                </c:pt>
                <c:pt idx="36">
                  <c:v>5.7509999999999896E-3</c:v>
                </c:pt>
                <c:pt idx="37">
                  <c:v>5.7823333333333242E-3</c:v>
                </c:pt>
                <c:pt idx="38">
                  <c:v>5.6849999999999878E-3</c:v>
                </c:pt>
                <c:pt idx="39">
                  <c:v>5.6603333333333202E-3</c:v>
                </c:pt>
                <c:pt idx="40">
                  <c:v>5.761999999999992E-3</c:v>
                </c:pt>
                <c:pt idx="41">
                  <c:v>5.8406666666666563E-3</c:v>
                </c:pt>
                <c:pt idx="42">
                  <c:v>5.6953333333333257E-3</c:v>
                </c:pt>
                <c:pt idx="43">
                  <c:v>5.675333333333323E-3</c:v>
                </c:pt>
                <c:pt idx="44">
                  <c:v>5.6899999999999902E-3</c:v>
                </c:pt>
                <c:pt idx="45">
                  <c:v>5.7623333333333216E-3</c:v>
                </c:pt>
                <c:pt idx="46">
                  <c:v>5.7263333333333211E-3</c:v>
                </c:pt>
                <c:pt idx="47">
                  <c:v>5.5809999999999913E-3</c:v>
                </c:pt>
                <c:pt idx="48">
                  <c:v>5.6006666666666583E-3</c:v>
                </c:pt>
                <c:pt idx="49">
                  <c:v>5.6953333333333231E-3</c:v>
                </c:pt>
                <c:pt idx="50">
                  <c:v>5.7333333333333238E-3</c:v>
                </c:pt>
                <c:pt idx="51">
                  <c:v>5.6429999999999918E-3</c:v>
                </c:pt>
                <c:pt idx="52">
                  <c:v>5.7859999999999908E-3</c:v>
                </c:pt>
                <c:pt idx="53">
                  <c:v>5.6569999999999902E-3</c:v>
                </c:pt>
                <c:pt idx="54">
                  <c:v>5.8139999999999884E-3</c:v>
                </c:pt>
                <c:pt idx="55">
                  <c:v>5.7243333333333235E-3</c:v>
                </c:pt>
                <c:pt idx="56">
                  <c:v>5.5609999999999904E-3</c:v>
                </c:pt>
                <c:pt idx="57">
                  <c:v>5.7523333333333237E-3</c:v>
                </c:pt>
                <c:pt idx="58">
                  <c:v>5.6273333333333219E-3</c:v>
                </c:pt>
                <c:pt idx="59">
                  <c:v>5.747999999999991E-3</c:v>
                </c:pt>
                <c:pt idx="60">
                  <c:v>5.6189999999999903E-3</c:v>
                </c:pt>
                <c:pt idx="61">
                  <c:v>5.784666666666655E-3</c:v>
                </c:pt>
                <c:pt idx="62">
                  <c:v>5.6669999999999932E-3</c:v>
                </c:pt>
                <c:pt idx="63">
                  <c:v>5.5319999999999944E-3</c:v>
                </c:pt>
                <c:pt idx="64">
                  <c:v>5.69499999999999E-3</c:v>
                </c:pt>
                <c:pt idx="65">
                  <c:v>5.5563333333333272E-3</c:v>
                </c:pt>
                <c:pt idx="66">
                  <c:v>5.8123333333333239E-3</c:v>
                </c:pt>
                <c:pt idx="67">
                  <c:v>5.5833333333333204E-3</c:v>
                </c:pt>
                <c:pt idx="68">
                  <c:v>5.6556666666666595E-3</c:v>
                </c:pt>
                <c:pt idx="69">
                  <c:v>5.6963333333333241E-3</c:v>
                </c:pt>
                <c:pt idx="70">
                  <c:v>5.6569999999999884E-3</c:v>
                </c:pt>
                <c:pt idx="71">
                  <c:v>5.7713333333333219E-3</c:v>
                </c:pt>
                <c:pt idx="72">
                  <c:v>5.7433333333333277E-3</c:v>
                </c:pt>
                <c:pt idx="73">
                  <c:v>5.6763333333333258E-3</c:v>
                </c:pt>
                <c:pt idx="74">
                  <c:v>5.7363333333333251E-3</c:v>
                </c:pt>
                <c:pt idx="75">
                  <c:v>5.7639999999999914E-3</c:v>
                </c:pt>
                <c:pt idx="76">
                  <c:v>5.619333333333326E-3</c:v>
                </c:pt>
                <c:pt idx="77">
                  <c:v>5.5566666666666629E-3</c:v>
                </c:pt>
                <c:pt idx="78">
                  <c:v>5.7089999999999901E-3</c:v>
                </c:pt>
                <c:pt idx="79">
                  <c:v>5.6729999999999914E-3</c:v>
                </c:pt>
                <c:pt idx="80">
                  <c:v>5.7666666666666552E-3</c:v>
                </c:pt>
                <c:pt idx="81">
                  <c:v>5.7599999999999882E-3</c:v>
                </c:pt>
                <c:pt idx="82">
                  <c:v>5.7289999999999876E-3</c:v>
                </c:pt>
                <c:pt idx="83">
                  <c:v>5.5676666666666539E-3</c:v>
                </c:pt>
                <c:pt idx="84">
                  <c:v>5.629666666666657E-3</c:v>
                </c:pt>
                <c:pt idx="85">
                  <c:v>5.7483333333333215E-3</c:v>
                </c:pt>
                <c:pt idx="86">
                  <c:v>5.791333333333322E-3</c:v>
                </c:pt>
                <c:pt idx="87">
                  <c:v>5.9606666666666549E-3</c:v>
                </c:pt>
                <c:pt idx="88">
                  <c:v>5.5813333333333227E-3</c:v>
                </c:pt>
                <c:pt idx="89">
                  <c:v>5.624666666666658E-3</c:v>
                </c:pt>
                <c:pt idx="90">
                  <c:v>5.6516666666666581E-3</c:v>
                </c:pt>
                <c:pt idx="91">
                  <c:v>5.7489999999999894E-3</c:v>
                </c:pt>
                <c:pt idx="92">
                  <c:v>5.6969999999999946E-3</c:v>
                </c:pt>
                <c:pt idx="93">
                  <c:v>5.6526666666666565E-3</c:v>
                </c:pt>
                <c:pt idx="94">
                  <c:v>5.6129999999999921E-3</c:v>
                </c:pt>
                <c:pt idx="95">
                  <c:v>5.7093333333333241E-3</c:v>
                </c:pt>
                <c:pt idx="96">
                  <c:v>5.7303333333333225E-3</c:v>
                </c:pt>
                <c:pt idx="97">
                  <c:v>5.7296666666666564E-3</c:v>
                </c:pt>
                <c:pt idx="98">
                  <c:v>5.7326666666666559E-3</c:v>
                </c:pt>
                <c:pt idx="99">
                  <c:v>5.4736666666666571E-3</c:v>
                </c:pt>
                <c:pt idx="100">
                  <c:v>5.6523333333333226E-3</c:v>
                </c:pt>
                <c:pt idx="101">
                  <c:v>5.7443333333333235E-3</c:v>
                </c:pt>
                <c:pt idx="102">
                  <c:v>5.800333333333324E-3</c:v>
                </c:pt>
                <c:pt idx="103">
                  <c:v>5.7456666666666593E-3</c:v>
                </c:pt>
                <c:pt idx="104">
                  <c:v>5.5963333333333282E-3</c:v>
                </c:pt>
                <c:pt idx="105">
                  <c:v>5.6493333333333248E-3</c:v>
                </c:pt>
                <c:pt idx="106">
                  <c:v>5.6899999999999919E-3</c:v>
                </c:pt>
                <c:pt idx="107">
                  <c:v>5.6593333333333226E-3</c:v>
                </c:pt>
                <c:pt idx="108">
                  <c:v>5.9059999999999903E-3</c:v>
                </c:pt>
                <c:pt idx="109">
                  <c:v>5.8359999999999853E-3</c:v>
                </c:pt>
                <c:pt idx="110">
                  <c:v>5.7273333333333239E-3</c:v>
                </c:pt>
                <c:pt idx="111">
                  <c:v>5.6763333333333258E-3</c:v>
                </c:pt>
                <c:pt idx="112">
                  <c:v>5.6526666666666539E-3</c:v>
                </c:pt>
                <c:pt idx="113">
                  <c:v>5.7089999999999893E-3</c:v>
                </c:pt>
                <c:pt idx="114">
                  <c:v>5.7819999999999885E-3</c:v>
                </c:pt>
                <c:pt idx="115">
                  <c:v>5.7173333333333234E-3</c:v>
                </c:pt>
                <c:pt idx="116">
                  <c:v>5.624666666666658E-3</c:v>
                </c:pt>
                <c:pt idx="117">
                  <c:v>5.5999999999999913E-3</c:v>
                </c:pt>
                <c:pt idx="118">
                  <c:v>5.6089999999999942E-3</c:v>
                </c:pt>
                <c:pt idx="119">
                  <c:v>5.6896666666666562E-3</c:v>
                </c:pt>
                <c:pt idx="120">
                  <c:v>5.5559999999999915E-3</c:v>
                </c:pt>
                <c:pt idx="121">
                  <c:v>5.8603333333333207E-3</c:v>
                </c:pt>
                <c:pt idx="122">
                  <c:v>5.8056666666666595E-3</c:v>
                </c:pt>
                <c:pt idx="123">
                  <c:v>5.6373333333333267E-3</c:v>
                </c:pt>
                <c:pt idx="124">
                  <c:v>5.5736666666666556E-3</c:v>
                </c:pt>
                <c:pt idx="125">
                  <c:v>5.6156666666666551E-3</c:v>
                </c:pt>
                <c:pt idx="126">
                  <c:v>5.8346666666666573E-3</c:v>
                </c:pt>
                <c:pt idx="127">
                  <c:v>5.7079999999999883E-3</c:v>
                </c:pt>
                <c:pt idx="128">
                  <c:v>5.8726666666666571E-3</c:v>
                </c:pt>
                <c:pt idx="129">
                  <c:v>5.7196666666666594E-3</c:v>
                </c:pt>
                <c:pt idx="130">
                  <c:v>5.6333333333333253E-3</c:v>
                </c:pt>
                <c:pt idx="131">
                  <c:v>5.7166666666666555E-3</c:v>
                </c:pt>
                <c:pt idx="132">
                  <c:v>5.6916666666666539E-3</c:v>
                </c:pt>
                <c:pt idx="133">
                  <c:v>5.8549999999999904E-3</c:v>
                </c:pt>
                <c:pt idx="134">
                  <c:v>5.610999999999991E-3</c:v>
                </c:pt>
                <c:pt idx="135">
                  <c:v>5.6863333333333254E-3</c:v>
                </c:pt>
                <c:pt idx="136">
                  <c:v>5.7803333333333214E-3</c:v>
                </c:pt>
                <c:pt idx="137">
                  <c:v>5.445999999999989E-3</c:v>
                </c:pt>
                <c:pt idx="138">
                  <c:v>5.5853333333333224E-3</c:v>
                </c:pt>
                <c:pt idx="139">
                  <c:v>5.6909999999999886E-3</c:v>
                </c:pt>
                <c:pt idx="140">
                  <c:v>5.8096666666666592E-3</c:v>
                </c:pt>
                <c:pt idx="141">
                  <c:v>5.7403333333333204E-3</c:v>
                </c:pt>
                <c:pt idx="142">
                  <c:v>5.6969999999999903E-3</c:v>
                </c:pt>
                <c:pt idx="143">
                  <c:v>5.6519999999999912E-3</c:v>
                </c:pt>
                <c:pt idx="144">
                  <c:v>5.6933333333333228E-3</c:v>
                </c:pt>
                <c:pt idx="145">
                  <c:v>5.6926666666666566E-3</c:v>
                </c:pt>
                <c:pt idx="146">
                  <c:v>5.6839999999999894E-3</c:v>
                </c:pt>
                <c:pt idx="147">
                  <c:v>5.7446666666666557E-3</c:v>
                </c:pt>
                <c:pt idx="148">
                  <c:v>5.7086666666666553E-3</c:v>
                </c:pt>
                <c:pt idx="149">
                  <c:v>5.6483333333333229E-3</c:v>
                </c:pt>
                <c:pt idx="150">
                  <c:v>5.723666666666659E-3</c:v>
                </c:pt>
                <c:pt idx="151">
                  <c:v>5.6359999999999943E-3</c:v>
                </c:pt>
                <c:pt idx="152">
                  <c:v>5.6256666666666599E-3</c:v>
                </c:pt>
                <c:pt idx="153">
                  <c:v>5.6416666666666568E-3</c:v>
                </c:pt>
                <c:pt idx="154">
                  <c:v>5.6909999999999869E-3</c:v>
                </c:pt>
                <c:pt idx="155">
                  <c:v>5.4706666666666549E-3</c:v>
                </c:pt>
                <c:pt idx="156">
                  <c:v>5.6766666666666571E-3</c:v>
                </c:pt>
                <c:pt idx="157">
                  <c:v>5.7329999999999898E-3</c:v>
                </c:pt>
                <c:pt idx="158">
                  <c:v>5.7383333333333279E-3</c:v>
                </c:pt>
                <c:pt idx="159">
                  <c:v>5.6183333333333233E-3</c:v>
                </c:pt>
                <c:pt idx="160">
                  <c:v>5.6383333333333242E-3</c:v>
                </c:pt>
                <c:pt idx="161">
                  <c:v>5.6296666666666561E-3</c:v>
                </c:pt>
                <c:pt idx="162">
                  <c:v>5.4239999999999896E-3</c:v>
                </c:pt>
                <c:pt idx="163">
                  <c:v>5.6556666666666604E-3</c:v>
                </c:pt>
                <c:pt idx="164">
                  <c:v>5.7536666666666552E-3</c:v>
                </c:pt>
                <c:pt idx="165">
                  <c:v>5.664666666666659E-3</c:v>
                </c:pt>
                <c:pt idx="166">
                  <c:v>5.5643333333333239E-3</c:v>
                </c:pt>
                <c:pt idx="167">
                  <c:v>5.5896666666666551E-3</c:v>
                </c:pt>
                <c:pt idx="168">
                  <c:v>5.7063333333333211E-3</c:v>
                </c:pt>
                <c:pt idx="169">
                  <c:v>5.7623333333333207E-3</c:v>
                </c:pt>
                <c:pt idx="170">
                  <c:v>5.7663333333333238E-3</c:v>
                </c:pt>
                <c:pt idx="171">
                  <c:v>5.6793333333333236E-3</c:v>
                </c:pt>
                <c:pt idx="172">
                  <c:v>5.8796666666666554E-3</c:v>
                </c:pt>
                <c:pt idx="173">
                  <c:v>5.6563333333333266E-3</c:v>
                </c:pt>
                <c:pt idx="174">
                  <c:v>5.7286666666666571E-3</c:v>
                </c:pt>
                <c:pt idx="175">
                  <c:v>5.7986666666666577E-3</c:v>
                </c:pt>
                <c:pt idx="176">
                  <c:v>5.7966666666666548E-3</c:v>
                </c:pt>
                <c:pt idx="177">
                  <c:v>5.7233333333333251E-3</c:v>
                </c:pt>
                <c:pt idx="178">
                  <c:v>5.7346666666666544E-3</c:v>
                </c:pt>
                <c:pt idx="179">
                  <c:v>5.8339999999999885E-3</c:v>
                </c:pt>
                <c:pt idx="180">
                  <c:v>5.7336666666666525E-3</c:v>
                </c:pt>
                <c:pt idx="181">
                  <c:v>5.7389999999999898E-3</c:v>
                </c:pt>
                <c:pt idx="182">
                  <c:v>5.6896666666666562E-3</c:v>
                </c:pt>
                <c:pt idx="183">
                  <c:v>5.7196666666666568E-3</c:v>
                </c:pt>
                <c:pt idx="184">
                  <c:v>5.6793333333333253E-3</c:v>
                </c:pt>
                <c:pt idx="185">
                  <c:v>5.7616666666666545E-3</c:v>
                </c:pt>
                <c:pt idx="186">
                  <c:v>5.7943333333333215E-3</c:v>
                </c:pt>
                <c:pt idx="187">
                  <c:v>5.6149999999999907E-3</c:v>
                </c:pt>
                <c:pt idx="188">
                  <c:v>5.7036666666666546E-3</c:v>
                </c:pt>
                <c:pt idx="189">
                  <c:v>5.762999999999993E-3</c:v>
                </c:pt>
                <c:pt idx="190">
                  <c:v>5.8279999999999903E-3</c:v>
                </c:pt>
                <c:pt idx="191">
                  <c:v>5.6999999999999872E-3</c:v>
                </c:pt>
                <c:pt idx="192">
                  <c:v>5.7479999999999858E-3</c:v>
                </c:pt>
                <c:pt idx="193">
                  <c:v>5.6686666666666561E-3</c:v>
                </c:pt>
                <c:pt idx="194">
                  <c:v>5.6823333333333222E-3</c:v>
                </c:pt>
                <c:pt idx="195">
                  <c:v>5.7219999999999892E-3</c:v>
                </c:pt>
                <c:pt idx="196">
                  <c:v>5.591333333333324E-3</c:v>
                </c:pt>
                <c:pt idx="197">
                  <c:v>5.5999999999999895E-3</c:v>
                </c:pt>
                <c:pt idx="198">
                  <c:v>5.8116666666666568E-3</c:v>
                </c:pt>
                <c:pt idx="199">
                  <c:v>5.6496666666666553E-3</c:v>
                </c:pt>
              </c:numCache>
            </c:numRef>
          </c:yVal>
          <c:smooth val="1"/>
        </c:ser>
        <c:ser>
          <c:idx val="2"/>
          <c:order val="2"/>
          <c:tx>
            <c:v>C1 60% T3 (1) C</c:v>
          </c:tx>
          <c:marker>
            <c:symbol val="none"/>
          </c:marker>
          <c:yVal>
            <c:numRef>
              <c:f>'C1T3 C'!$KO$1:$KO$200</c:f>
              <c:numCache>
                <c:formatCode>General</c:formatCode>
                <c:ptCount val="200"/>
                <c:pt idx="0">
                  <c:v>7.9093333333333272E-3</c:v>
                </c:pt>
                <c:pt idx="1">
                  <c:v>6.7799999999999848E-3</c:v>
                </c:pt>
                <c:pt idx="2">
                  <c:v>6.6299999999999805E-3</c:v>
                </c:pt>
                <c:pt idx="3">
                  <c:v>6.6623333333333144E-3</c:v>
                </c:pt>
                <c:pt idx="4">
                  <c:v>6.7923333333333186E-3</c:v>
                </c:pt>
                <c:pt idx="5">
                  <c:v>6.7133333333333194E-3</c:v>
                </c:pt>
                <c:pt idx="6">
                  <c:v>6.5249999999999831E-3</c:v>
                </c:pt>
                <c:pt idx="7">
                  <c:v>6.6043333333333171E-3</c:v>
                </c:pt>
                <c:pt idx="8">
                  <c:v>6.6923333333333149E-3</c:v>
                </c:pt>
                <c:pt idx="9">
                  <c:v>6.6339999999999819E-3</c:v>
                </c:pt>
                <c:pt idx="10">
                  <c:v>6.6596666666666497E-3</c:v>
                </c:pt>
                <c:pt idx="11">
                  <c:v>6.6266666666666444E-3</c:v>
                </c:pt>
                <c:pt idx="12">
                  <c:v>6.7116666666666523E-3</c:v>
                </c:pt>
                <c:pt idx="13">
                  <c:v>6.7859999999999813E-3</c:v>
                </c:pt>
                <c:pt idx="14">
                  <c:v>6.673333333333315E-3</c:v>
                </c:pt>
                <c:pt idx="15">
                  <c:v>6.570999999999984E-3</c:v>
                </c:pt>
                <c:pt idx="16">
                  <c:v>6.7843333333333184E-3</c:v>
                </c:pt>
                <c:pt idx="17">
                  <c:v>6.781666666666652E-3</c:v>
                </c:pt>
                <c:pt idx="18">
                  <c:v>6.6296666666666466E-3</c:v>
                </c:pt>
                <c:pt idx="19">
                  <c:v>6.5336666666666486E-3</c:v>
                </c:pt>
                <c:pt idx="20">
                  <c:v>6.7483333333333119E-3</c:v>
                </c:pt>
                <c:pt idx="21">
                  <c:v>6.6846666666666487E-3</c:v>
                </c:pt>
                <c:pt idx="22">
                  <c:v>6.5076666666666503E-3</c:v>
                </c:pt>
                <c:pt idx="23">
                  <c:v>6.7793333333333169E-3</c:v>
                </c:pt>
                <c:pt idx="24">
                  <c:v>6.7013333333333144E-3</c:v>
                </c:pt>
                <c:pt idx="25">
                  <c:v>6.6589999999999818E-3</c:v>
                </c:pt>
                <c:pt idx="26">
                  <c:v>6.787999999999985E-3</c:v>
                </c:pt>
                <c:pt idx="27">
                  <c:v>6.592333333333319E-3</c:v>
                </c:pt>
                <c:pt idx="28">
                  <c:v>6.7349999999999841E-3</c:v>
                </c:pt>
                <c:pt idx="29">
                  <c:v>6.4356666666666486E-3</c:v>
                </c:pt>
                <c:pt idx="30">
                  <c:v>6.6326666666666487E-3</c:v>
                </c:pt>
                <c:pt idx="31">
                  <c:v>6.6076666666666471E-3</c:v>
                </c:pt>
                <c:pt idx="32">
                  <c:v>6.6089999999999847E-3</c:v>
                </c:pt>
                <c:pt idx="33">
                  <c:v>6.5596666666666529E-3</c:v>
                </c:pt>
                <c:pt idx="34">
                  <c:v>6.6729999999999836E-3</c:v>
                </c:pt>
                <c:pt idx="35">
                  <c:v>6.5739999999999826E-3</c:v>
                </c:pt>
                <c:pt idx="36">
                  <c:v>6.7969999999999836E-3</c:v>
                </c:pt>
                <c:pt idx="37">
                  <c:v>6.656666666666651E-3</c:v>
                </c:pt>
                <c:pt idx="38">
                  <c:v>6.6329999999999835E-3</c:v>
                </c:pt>
                <c:pt idx="39">
                  <c:v>6.6023333333333151E-3</c:v>
                </c:pt>
                <c:pt idx="40">
                  <c:v>6.581999999999982E-3</c:v>
                </c:pt>
                <c:pt idx="41">
                  <c:v>6.6066666666666522E-3</c:v>
                </c:pt>
                <c:pt idx="42">
                  <c:v>6.5776666666666509E-3</c:v>
                </c:pt>
                <c:pt idx="43">
                  <c:v>6.6306666666666493E-3</c:v>
                </c:pt>
                <c:pt idx="44">
                  <c:v>6.6639999999999781E-3</c:v>
                </c:pt>
                <c:pt idx="45">
                  <c:v>6.6723333333333175E-3</c:v>
                </c:pt>
                <c:pt idx="46">
                  <c:v>6.5886666666666481E-3</c:v>
                </c:pt>
                <c:pt idx="47">
                  <c:v>6.6206666666666506E-3</c:v>
                </c:pt>
                <c:pt idx="48">
                  <c:v>6.6979999999999835E-3</c:v>
                </c:pt>
                <c:pt idx="49">
                  <c:v>6.662333333333317E-3</c:v>
                </c:pt>
                <c:pt idx="50">
                  <c:v>6.556999999999983E-3</c:v>
                </c:pt>
                <c:pt idx="51">
                  <c:v>6.740999999999984E-3</c:v>
                </c:pt>
                <c:pt idx="52">
                  <c:v>6.845666666666651E-3</c:v>
                </c:pt>
                <c:pt idx="53">
                  <c:v>6.7009999999999865E-3</c:v>
                </c:pt>
                <c:pt idx="54">
                  <c:v>6.5639999999999839E-3</c:v>
                </c:pt>
                <c:pt idx="55">
                  <c:v>6.7939999999999815E-3</c:v>
                </c:pt>
                <c:pt idx="56">
                  <c:v>6.5386666666666466E-3</c:v>
                </c:pt>
                <c:pt idx="57">
                  <c:v>6.5469999999999825E-3</c:v>
                </c:pt>
                <c:pt idx="58">
                  <c:v>6.6849999999999835E-3</c:v>
                </c:pt>
                <c:pt idx="59">
                  <c:v>6.5293333333333184E-3</c:v>
                </c:pt>
                <c:pt idx="60">
                  <c:v>6.7189999999999828E-3</c:v>
                </c:pt>
                <c:pt idx="61">
                  <c:v>6.7633333333333165E-3</c:v>
                </c:pt>
                <c:pt idx="62">
                  <c:v>6.7756666666666495E-3</c:v>
                </c:pt>
                <c:pt idx="63">
                  <c:v>6.5859999999999834E-3</c:v>
                </c:pt>
                <c:pt idx="64">
                  <c:v>6.6109999999999823E-3</c:v>
                </c:pt>
                <c:pt idx="65">
                  <c:v>6.5996666666666478E-3</c:v>
                </c:pt>
                <c:pt idx="66">
                  <c:v>6.6606666666666507E-3</c:v>
                </c:pt>
                <c:pt idx="67">
                  <c:v>6.6476666666666507E-3</c:v>
                </c:pt>
                <c:pt idx="68">
                  <c:v>6.5656666666666502E-3</c:v>
                </c:pt>
                <c:pt idx="69">
                  <c:v>6.7366666666666504E-3</c:v>
                </c:pt>
                <c:pt idx="70">
                  <c:v>6.6686666666666474E-3</c:v>
                </c:pt>
                <c:pt idx="71">
                  <c:v>6.6203333333333166E-3</c:v>
                </c:pt>
                <c:pt idx="72">
                  <c:v>6.4289999999999833E-3</c:v>
                </c:pt>
                <c:pt idx="73">
                  <c:v>6.6496666666666518E-3</c:v>
                </c:pt>
                <c:pt idx="74">
                  <c:v>6.7243333333333148E-3</c:v>
                </c:pt>
                <c:pt idx="75">
                  <c:v>6.6773333333333173E-3</c:v>
                </c:pt>
                <c:pt idx="76">
                  <c:v>6.6859999999999819E-3</c:v>
                </c:pt>
                <c:pt idx="77">
                  <c:v>6.628333333333316E-3</c:v>
                </c:pt>
                <c:pt idx="78">
                  <c:v>6.6003333333333148E-3</c:v>
                </c:pt>
                <c:pt idx="79">
                  <c:v>6.406333333333316E-3</c:v>
                </c:pt>
                <c:pt idx="80">
                  <c:v>6.4959999999999827E-3</c:v>
                </c:pt>
                <c:pt idx="81">
                  <c:v>6.6333333333333175E-3</c:v>
                </c:pt>
                <c:pt idx="82">
                  <c:v>6.680666666666649E-3</c:v>
                </c:pt>
                <c:pt idx="83">
                  <c:v>6.6406666666666506E-3</c:v>
                </c:pt>
                <c:pt idx="84">
                  <c:v>6.5693333333333185E-3</c:v>
                </c:pt>
                <c:pt idx="85">
                  <c:v>6.6363333333333135E-3</c:v>
                </c:pt>
                <c:pt idx="86">
                  <c:v>6.6803333333333176E-3</c:v>
                </c:pt>
                <c:pt idx="87">
                  <c:v>6.7043333333333165E-3</c:v>
                </c:pt>
                <c:pt idx="88">
                  <c:v>6.5459999999999833E-3</c:v>
                </c:pt>
                <c:pt idx="89">
                  <c:v>6.6239999999999858E-3</c:v>
                </c:pt>
                <c:pt idx="90">
                  <c:v>6.7176666666666496E-3</c:v>
                </c:pt>
                <c:pt idx="91">
                  <c:v>6.544999999999984E-3</c:v>
                </c:pt>
                <c:pt idx="92">
                  <c:v>6.6669999999999811E-3</c:v>
                </c:pt>
                <c:pt idx="93">
                  <c:v>6.7906666666666515E-3</c:v>
                </c:pt>
                <c:pt idx="94">
                  <c:v>6.8033333333333184E-3</c:v>
                </c:pt>
                <c:pt idx="95">
                  <c:v>6.6436666666666502E-3</c:v>
                </c:pt>
                <c:pt idx="96">
                  <c:v>6.4786666666666482E-3</c:v>
                </c:pt>
                <c:pt idx="97">
                  <c:v>6.5303333333333177E-3</c:v>
                </c:pt>
                <c:pt idx="98">
                  <c:v>6.6553333333333169E-3</c:v>
                </c:pt>
                <c:pt idx="99">
                  <c:v>6.6303333333333171E-3</c:v>
                </c:pt>
                <c:pt idx="100">
                  <c:v>6.5896666666666499E-3</c:v>
                </c:pt>
                <c:pt idx="101">
                  <c:v>6.5673333333333165E-3</c:v>
                </c:pt>
                <c:pt idx="102">
                  <c:v>6.7719999999999855E-3</c:v>
                </c:pt>
                <c:pt idx="103">
                  <c:v>6.5659999999999833E-3</c:v>
                </c:pt>
                <c:pt idx="104">
                  <c:v>6.5729999999999825E-3</c:v>
                </c:pt>
                <c:pt idx="105">
                  <c:v>6.6146666666666515E-3</c:v>
                </c:pt>
                <c:pt idx="106">
                  <c:v>6.4499999999999861E-3</c:v>
                </c:pt>
                <c:pt idx="107">
                  <c:v>6.6736666666666507E-3</c:v>
                </c:pt>
                <c:pt idx="108">
                  <c:v>6.700333333333316E-3</c:v>
                </c:pt>
                <c:pt idx="109">
                  <c:v>6.6563333333333171E-3</c:v>
                </c:pt>
                <c:pt idx="110">
                  <c:v>6.6699999999999806E-3</c:v>
                </c:pt>
                <c:pt idx="111">
                  <c:v>6.6186666666666521E-3</c:v>
                </c:pt>
                <c:pt idx="112">
                  <c:v>6.5959999999999821E-3</c:v>
                </c:pt>
                <c:pt idx="113">
                  <c:v>6.6159999999999839E-3</c:v>
                </c:pt>
                <c:pt idx="114">
                  <c:v>6.7316666666666514E-3</c:v>
                </c:pt>
                <c:pt idx="115">
                  <c:v>6.6519999999999834E-3</c:v>
                </c:pt>
                <c:pt idx="116">
                  <c:v>6.4649999999999812E-3</c:v>
                </c:pt>
                <c:pt idx="117">
                  <c:v>6.6129999999999826E-3</c:v>
                </c:pt>
                <c:pt idx="118">
                  <c:v>6.7149999999999823E-3</c:v>
                </c:pt>
                <c:pt idx="119">
                  <c:v>6.8336666666666502E-3</c:v>
                </c:pt>
                <c:pt idx="120">
                  <c:v>6.6789999999999827E-3</c:v>
                </c:pt>
                <c:pt idx="121">
                  <c:v>6.6359999999999848E-3</c:v>
                </c:pt>
                <c:pt idx="122">
                  <c:v>6.8433333333333202E-3</c:v>
                </c:pt>
                <c:pt idx="123">
                  <c:v>6.6456666666666496E-3</c:v>
                </c:pt>
                <c:pt idx="124">
                  <c:v>6.7429999999999834E-3</c:v>
                </c:pt>
                <c:pt idx="125">
                  <c:v>6.5569999999999821E-3</c:v>
                </c:pt>
                <c:pt idx="126">
                  <c:v>6.6239999999999841E-3</c:v>
                </c:pt>
                <c:pt idx="127">
                  <c:v>6.5976666666666493E-3</c:v>
                </c:pt>
                <c:pt idx="128">
                  <c:v>6.5356666666666497E-3</c:v>
                </c:pt>
                <c:pt idx="129">
                  <c:v>6.6703333333333172E-3</c:v>
                </c:pt>
                <c:pt idx="130">
                  <c:v>6.6806666666666473E-3</c:v>
                </c:pt>
                <c:pt idx="131">
                  <c:v>6.6056666666666512E-3</c:v>
                </c:pt>
                <c:pt idx="132">
                  <c:v>6.6296666666666483E-3</c:v>
                </c:pt>
                <c:pt idx="133">
                  <c:v>6.5859999999999834E-3</c:v>
                </c:pt>
                <c:pt idx="134">
                  <c:v>6.6709999999999808E-3</c:v>
                </c:pt>
                <c:pt idx="135">
                  <c:v>6.608666666666649E-3</c:v>
                </c:pt>
                <c:pt idx="136">
                  <c:v>6.7713333333333176E-3</c:v>
                </c:pt>
                <c:pt idx="137">
                  <c:v>6.5536666666666469E-3</c:v>
                </c:pt>
                <c:pt idx="138">
                  <c:v>6.6379999999999825E-3</c:v>
                </c:pt>
                <c:pt idx="139">
                  <c:v>6.595999999999983E-3</c:v>
                </c:pt>
                <c:pt idx="140">
                  <c:v>6.575999999999982E-3</c:v>
                </c:pt>
                <c:pt idx="141">
                  <c:v>6.7499999999999817E-3</c:v>
                </c:pt>
                <c:pt idx="142">
                  <c:v>6.584999999999985E-3</c:v>
                </c:pt>
                <c:pt idx="143">
                  <c:v>6.55433333333332E-3</c:v>
                </c:pt>
                <c:pt idx="144">
                  <c:v>6.570999999999984E-3</c:v>
                </c:pt>
                <c:pt idx="145">
                  <c:v>6.6939999999999803E-3</c:v>
                </c:pt>
                <c:pt idx="146">
                  <c:v>6.6256666666666486E-3</c:v>
                </c:pt>
                <c:pt idx="147">
                  <c:v>6.5969999999999857E-3</c:v>
                </c:pt>
                <c:pt idx="148">
                  <c:v>6.6629999999999832E-3</c:v>
                </c:pt>
                <c:pt idx="149">
                  <c:v>6.7799999999999831E-3</c:v>
                </c:pt>
                <c:pt idx="150">
                  <c:v>6.7976666666666489E-3</c:v>
                </c:pt>
                <c:pt idx="151">
                  <c:v>6.803333333333314E-3</c:v>
                </c:pt>
                <c:pt idx="152">
                  <c:v>6.6896666666666528E-3</c:v>
                </c:pt>
                <c:pt idx="153">
                  <c:v>6.7839999999999828E-3</c:v>
                </c:pt>
                <c:pt idx="154">
                  <c:v>6.6073333333333158E-3</c:v>
                </c:pt>
                <c:pt idx="155">
                  <c:v>6.656999999999985E-3</c:v>
                </c:pt>
                <c:pt idx="156">
                  <c:v>6.6186666666666494E-3</c:v>
                </c:pt>
                <c:pt idx="157">
                  <c:v>6.5829999999999786E-3</c:v>
                </c:pt>
                <c:pt idx="158">
                  <c:v>6.4676666666666502E-3</c:v>
                </c:pt>
                <c:pt idx="159">
                  <c:v>6.7013333333333196E-3</c:v>
                </c:pt>
                <c:pt idx="160">
                  <c:v>6.5809999999999836E-3</c:v>
                </c:pt>
                <c:pt idx="161">
                  <c:v>6.5846666666666475E-3</c:v>
                </c:pt>
                <c:pt idx="162">
                  <c:v>6.5919999999999833E-3</c:v>
                </c:pt>
                <c:pt idx="163">
                  <c:v>6.6119999999999842E-3</c:v>
                </c:pt>
                <c:pt idx="164">
                  <c:v>6.7563333333333156E-3</c:v>
                </c:pt>
                <c:pt idx="165">
                  <c:v>6.5936666666666505E-3</c:v>
                </c:pt>
                <c:pt idx="166">
                  <c:v>6.6096666666666517E-3</c:v>
                </c:pt>
                <c:pt idx="167">
                  <c:v>6.5879999999999854E-3</c:v>
                </c:pt>
                <c:pt idx="168">
                  <c:v>6.65566666666665E-3</c:v>
                </c:pt>
                <c:pt idx="169">
                  <c:v>6.4786666666666473E-3</c:v>
                </c:pt>
                <c:pt idx="170">
                  <c:v>6.5939999999999853E-3</c:v>
                </c:pt>
                <c:pt idx="171">
                  <c:v>6.4856666666666491E-3</c:v>
                </c:pt>
                <c:pt idx="172">
                  <c:v>6.5359999999999845E-3</c:v>
                </c:pt>
                <c:pt idx="173">
                  <c:v>6.4126666666666507E-3</c:v>
                </c:pt>
                <c:pt idx="174">
                  <c:v>6.6713333333333165E-3</c:v>
                </c:pt>
                <c:pt idx="175">
                  <c:v>6.5763333333333151E-3</c:v>
                </c:pt>
                <c:pt idx="176">
                  <c:v>6.5556666666666506E-3</c:v>
                </c:pt>
                <c:pt idx="177">
                  <c:v>6.6759999999999823E-3</c:v>
                </c:pt>
                <c:pt idx="178">
                  <c:v>6.7916666666666525E-3</c:v>
                </c:pt>
                <c:pt idx="179">
                  <c:v>6.6369999999999815E-3</c:v>
                </c:pt>
                <c:pt idx="180">
                  <c:v>6.6229999999999857E-3</c:v>
                </c:pt>
                <c:pt idx="181">
                  <c:v>6.5533333333333164E-3</c:v>
                </c:pt>
                <c:pt idx="182">
                  <c:v>6.6679999999999838E-3</c:v>
                </c:pt>
                <c:pt idx="183">
                  <c:v>6.6346666666666498E-3</c:v>
                </c:pt>
                <c:pt idx="184">
                  <c:v>6.7076666666666483E-3</c:v>
                </c:pt>
                <c:pt idx="185">
                  <c:v>6.7996666666666509E-3</c:v>
                </c:pt>
                <c:pt idx="186">
                  <c:v>6.7359999999999868E-3</c:v>
                </c:pt>
                <c:pt idx="187">
                  <c:v>6.6023333333333168E-3</c:v>
                </c:pt>
                <c:pt idx="188">
                  <c:v>6.7486666666666502E-3</c:v>
                </c:pt>
                <c:pt idx="189">
                  <c:v>6.5979999999999815E-3</c:v>
                </c:pt>
                <c:pt idx="190">
                  <c:v>6.6479999999999847E-3</c:v>
                </c:pt>
                <c:pt idx="191">
                  <c:v>6.6123333333333173E-3</c:v>
                </c:pt>
                <c:pt idx="192">
                  <c:v>6.5766666666666491E-3</c:v>
                </c:pt>
                <c:pt idx="193">
                  <c:v>6.7249999999999836E-3</c:v>
                </c:pt>
                <c:pt idx="194">
                  <c:v>6.7626666666666521E-3</c:v>
                </c:pt>
                <c:pt idx="195">
                  <c:v>6.5489999999999845E-3</c:v>
                </c:pt>
                <c:pt idx="196">
                  <c:v>6.6803333333333133E-3</c:v>
                </c:pt>
                <c:pt idx="197">
                  <c:v>6.5866666666666504E-3</c:v>
                </c:pt>
                <c:pt idx="198">
                  <c:v>6.6229999999999822E-3</c:v>
                </c:pt>
                <c:pt idx="199">
                  <c:v>6.5973333333333205E-3</c:v>
                </c:pt>
              </c:numCache>
            </c:numRef>
          </c:yVal>
          <c:smooth val="1"/>
        </c:ser>
        <c:ser>
          <c:idx val="3"/>
          <c:order val="3"/>
          <c:tx>
            <c:v>C1 80% T4 (1) C</c:v>
          </c:tx>
          <c:marker>
            <c:symbol val="none"/>
          </c:marker>
          <c:yVal>
            <c:numRef>
              <c:f>'C1T4 C'!$KO$1:$KO$200</c:f>
              <c:numCache>
                <c:formatCode>General</c:formatCode>
                <c:ptCount val="200"/>
                <c:pt idx="0">
                  <c:v>7.9373333333333258E-3</c:v>
                </c:pt>
                <c:pt idx="1">
                  <c:v>7.5566666666666516E-3</c:v>
                </c:pt>
                <c:pt idx="2">
                  <c:v>7.4769999999999932E-3</c:v>
                </c:pt>
                <c:pt idx="3">
                  <c:v>7.4946666666666582E-3</c:v>
                </c:pt>
                <c:pt idx="4">
                  <c:v>7.5153333333333209E-3</c:v>
                </c:pt>
                <c:pt idx="5">
                  <c:v>7.3219999999999882E-3</c:v>
                </c:pt>
                <c:pt idx="6">
                  <c:v>7.4149999999999867E-3</c:v>
                </c:pt>
                <c:pt idx="7">
                  <c:v>7.4519999999999847E-3</c:v>
                </c:pt>
                <c:pt idx="8">
                  <c:v>7.3476666666666534E-3</c:v>
                </c:pt>
                <c:pt idx="9">
                  <c:v>7.4166666666666539E-3</c:v>
                </c:pt>
                <c:pt idx="10">
                  <c:v>7.322666666666657E-3</c:v>
                </c:pt>
                <c:pt idx="11">
                  <c:v>7.340999999999989E-3</c:v>
                </c:pt>
                <c:pt idx="12">
                  <c:v>7.4933333333333241E-3</c:v>
                </c:pt>
                <c:pt idx="13">
                  <c:v>7.3756666666666528E-3</c:v>
                </c:pt>
                <c:pt idx="14">
                  <c:v>7.4786666666666586E-3</c:v>
                </c:pt>
                <c:pt idx="15">
                  <c:v>7.5416666666666557E-3</c:v>
                </c:pt>
                <c:pt idx="16">
                  <c:v>7.4073333333333231E-3</c:v>
                </c:pt>
                <c:pt idx="17">
                  <c:v>7.5939999999999896E-3</c:v>
                </c:pt>
                <c:pt idx="18">
                  <c:v>7.5773333333333231E-3</c:v>
                </c:pt>
                <c:pt idx="19">
                  <c:v>7.465666666666656E-3</c:v>
                </c:pt>
                <c:pt idx="20">
                  <c:v>7.3689999999999901E-3</c:v>
                </c:pt>
                <c:pt idx="21">
                  <c:v>7.3209999999999881E-3</c:v>
                </c:pt>
                <c:pt idx="22">
                  <c:v>7.3539999999999847E-3</c:v>
                </c:pt>
                <c:pt idx="23">
                  <c:v>7.4053333333333167E-3</c:v>
                </c:pt>
                <c:pt idx="24">
                  <c:v>7.5456666666666554E-3</c:v>
                </c:pt>
                <c:pt idx="25">
                  <c:v>7.4306666666666566E-3</c:v>
                </c:pt>
                <c:pt idx="26">
                  <c:v>7.4493333333333165E-3</c:v>
                </c:pt>
                <c:pt idx="27">
                  <c:v>7.4963333333333245E-3</c:v>
                </c:pt>
                <c:pt idx="28">
                  <c:v>7.5443333333333187E-3</c:v>
                </c:pt>
                <c:pt idx="29">
                  <c:v>7.4399999999999918E-3</c:v>
                </c:pt>
                <c:pt idx="30">
                  <c:v>7.4273333333333266E-3</c:v>
                </c:pt>
                <c:pt idx="31">
                  <c:v>7.4186666666666576E-3</c:v>
                </c:pt>
                <c:pt idx="32">
                  <c:v>7.3613333333333178E-3</c:v>
                </c:pt>
                <c:pt idx="33">
                  <c:v>7.4906666666666542E-3</c:v>
                </c:pt>
                <c:pt idx="34">
                  <c:v>7.46933333333332E-3</c:v>
                </c:pt>
                <c:pt idx="35">
                  <c:v>7.4413333333333172E-3</c:v>
                </c:pt>
                <c:pt idx="36">
                  <c:v>7.3703333333333234E-3</c:v>
                </c:pt>
                <c:pt idx="37">
                  <c:v>7.3939999999999926E-3</c:v>
                </c:pt>
                <c:pt idx="38">
                  <c:v>7.3756666666666562E-3</c:v>
                </c:pt>
                <c:pt idx="39">
                  <c:v>7.4076666666666614E-3</c:v>
                </c:pt>
                <c:pt idx="40">
                  <c:v>7.5116666666666587E-3</c:v>
                </c:pt>
                <c:pt idx="41">
                  <c:v>7.4616666666666538E-3</c:v>
                </c:pt>
                <c:pt idx="42">
                  <c:v>7.4073333333333231E-3</c:v>
                </c:pt>
                <c:pt idx="43">
                  <c:v>7.4276666666666545E-3</c:v>
                </c:pt>
                <c:pt idx="44">
                  <c:v>7.5109999999999908E-3</c:v>
                </c:pt>
                <c:pt idx="45">
                  <c:v>7.3219999999999874E-3</c:v>
                </c:pt>
                <c:pt idx="46">
                  <c:v>7.4276666666666545E-3</c:v>
                </c:pt>
                <c:pt idx="47">
                  <c:v>7.5433333333333255E-3</c:v>
                </c:pt>
                <c:pt idx="48">
                  <c:v>7.377999999999987E-3</c:v>
                </c:pt>
                <c:pt idx="49">
                  <c:v>7.3476666666666534E-3</c:v>
                </c:pt>
                <c:pt idx="50">
                  <c:v>7.4539999999999841E-3</c:v>
                </c:pt>
                <c:pt idx="51">
                  <c:v>7.4669999999999849E-3</c:v>
                </c:pt>
                <c:pt idx="52">
                  <c:v>7.3346666666666586E-3</c:v>
                </c:pt>
                <c:pt idx="53">
                  <c:v>7.2173333333333169E-3</c:v>
                </c:pt>
                <c:pt idx="54">
                  <c:v>7.4393333333333282E-3</c:v>
                </c:pt>
                <c:pt idx="55">
                  <c:v>7.5473333333333234E-3</c:v>
                </c:pt>
                <c:pt idx="56">
                  <c:v>7.3609999999999891E-3</c:v>
                </c:pt>
                <c:pt idx="57">
                  <c:v>7.3383333333333235E-3</c:v>
                </c:pt>
                <c:pt idx="58">
                  <c:v>7.3979999999999905E-3</c:v>
                </c:pt>
                <c:pt idx="59">
                  <c:v>7.6143333333333271E-3</c:v>
                </c:pt>
                <c:pt idx="60">
                  <c:v>7.4399999999999918E-3</c:v>
                </c:pt>
                <c:pt idx="61">
                  <c:v>7.3286666666666561E-3</c:v>
                </c:pt>
                <c:pt idx="62">
                  <c:v>7.310666666666658E-3</c:v>
                </c:pt>
                <c:pt idx="63">
                  <c:v>7.457333333333328E-3</c:v>
                </c:pt>
                <c:pt idx="64">
                  <c:v>7.4919999999999909E-3</c:v>
                </c:pt>
                <c:pt idx="65">
                  <c:v>7.5499999999999942E-3</c:v>
                </c:pt>
                <c:pt idx="66">
                  <c:v>7.6003333333333279E-3</c:v>
                </c:pt>
                <c:pt idx="67">
                  <c:v>7.4713333333333229E-3</c:v>
                </c:pt>
                <c:pt idx="68">
                  <c:v>7.4446666666666524E-3</c:v>
                </c:pt>
                <c:pt idx="69">
                  <c:v>7.5079999999999886E-3</c:v>
                </c:pt>
                <c:pt idx="70">
                  <c:v>7.6299999999999944E-3</c:v>
                </c:pt>
                <c:pt idx="71">
                  <c:v>7.4966666666666567E-3</c:v>
                </c:pt>
                <c:pt idx="72">
                  <c:v>7.5206666666666581E-3</c:v>
                </c:pt>
                <c:pt idx="73">
                  <c:v>7.514666666666653E-3</c:v>
                </c:pt>
                <c:pt idx="74">
                  <c:v>7.5226666666666567E-3</c:v>
                </c:pt>
                <c:pt idx="75">
                  <c:v>7.4176666666666531E-3</c:v>
                </c:pt>
                <c:pt idx="76">
                  <c:v>7.5526666666666537E-3</c:v>
                </c:pt>
                <c:pt idx="77">
                  <c:v>7.5019999999999896E-3</c:v>
                </c:pt>
                <c:pt idx="78">
                  <c:v>7.5116666666666543E-3</c:v>
                </c:pt>
                <c:pt idx="79">
                  <c:v>7.4356666666666581E-3</c:v>
                </c:pt>
                <c:pt idx="80">
                  <c:v>7.5196666666666563E-3</c:v>
                </c:pt>
                <c:pt idx="81">
                  <c:v>7.5079999999999921E-3</c:v>
                </c:pt>
                <c:pt idx="82">
                  <c:v>7.4209999999999918E-3</c:v>
                </c:pt>
                <c:pt idx="83">
                  <c:v>7.4776666666666611E-3</c:v>
                </c:pt>
                <c:pt idx="84">
                  <c:v>7.4243333333333219E-3</c:v>
                </c:pt>
                <c:pt idx="85">
                  <c:v>7.4803333333333215E-3</c:v>
                </c:pt>
                <c:pt idx="86">
                  <c:v>7.3613333333333187E-3</c:v>
                </c:pt>
                <c:pt idx="87">
                  <c:v>7.4673333333333206E-3</c:v>
                </c:pt>
                <c:pt idx="88">
                  <c:v>7.4796666666666562E-3</c:v>
                </c:pt>
                <c:pt idx="89">
                  <c:v>7.4289999999999912E-3</c:v>
                </c:pt>
                <c:pt idx="90">
                  <c:v>7.3829999999999859E-3</c:v>
                </c:pt>
                <c:pt idx="91">
                  <c:v>7.4349999999999946E-3</c:v>
                </c:pt>
                <c:pt idx="92">
                  <c:v>7.4776666666666524E-3</c:v>
                </c:pt>
                <c:pt idx="93">
                  <c:v>7.4176666666666575E-3</c:v>
                </c:pt>
                <c:pt idx="94">
                  <c:v>7.5473333333333208E-3</c:v>
                </c:pt>
                <c:pt idx="95">
                  <c:v>7.3423333333333205E-3</c:v>
                </c:pt>
                <c:pt idx="96">
                  <c:v>7.4773333333333237E-3</c:v>
                </c:pt>
                <c:pt idx="97">
                  <c:v>7.3226666666666518E-3</c:v>
                </c:pt>
                <c:pt idx="98">
                  <c:v>7.2983333333333233E-3</c:v>
                </c:pt>
                <c:pt idx="99">
                  <c:v>7.6323333333333226E-3</c:v>
                </c:pt>
                <c:pt idx="100">
                  <c:v>7.5059999999999901E-3</c:v>
                </c:pt>
                <c:pt idx="101">
                  <c:v>7.4589999999999891E-3</c:v>
                </c:pt>
                <c:pt idx="102">
                  <c:v>7.3799999999999881E-3</c:v>
                </c:pt>
                <c:pt idx="103">
                  <c:v>7.496333333333321E-3</c:v>
                </c:pt>
                <c:pt idx="104">
                  <c:v>7.504666666666656E-3</c:v>
                </c:pt>
                <c:pt idx="105">
                  <c:v>7.5243333333333221E-3</c:v>
                </c:pt>
                <c:pt idx="106">
                  <c:v>7.5666666666666521E-3</c:v>
                </c:pt>
                <c:pt idx="107">
                  <c:v>7.4493333333333165E-3</c:v>
                </c:pt>
                <c:pt idx="108">
                  <c:v>7.5396666666666598E-3</c:v>
                </c:pt>
                <c:pt idx="109">
                  <c:v>7.4613333333333224E-3</c:v>
                </c:pt>
                <c:pt idx="110">
                  <c:v>7.4953333333333252E-3</c:v>
                </c:pt>
                <c:pt idx="111">
                  <c:v>7.276333333333317E-3</c:v>
                </c:pt>
                <c:pt idx="112">
                  <c:v>7.3496666666666563E-3</c:v>
                </c:pt>
                <c:pt idx="113">
                  <c:v>7.5573333333333256E-3</c:v>
                </c:pt>
                <c:pt idx="114">
                  <c:v>7.3159999999999866E-3</c:v>
                </c:pt>
                <c:pt idx="115">
                  <c:v>7.3749999999999866E-3</c:v>
                </c:pt>
                <c:pt idx="116">
                  <c:v>7.4666666666666588E-3</c:v>
                </c:pt>
                <c:pt idx="117">
                  <c:v>7.4159999999999886E-3</c:v>
                </c:pt>
                <c:pt idx="118">
                  <c:v>7.514999999999993E-3</c:v>
                </c:pt>
                <c:pt idx="119">
                  <c:v>7.3813333333333214E-3</c:v>
                </c:pt>
                <c:pt idx="120">
                  <c:v>7.4549999999999877E-3</c:v>
                </c:pt>
                <c:pt idx="121">
                  <c:v>7.5693333333333212E-3</c:v>
                </c:pt>
                <c:pt idx="122">
                  <c:v>7.5203333333333233E-3</c:v>
                </c:pt>
                <c:pt idx="123">
                  <c:v>7.4486666666666547E-3</c:v>
                </c:pt>
                <c:pt idx="124">
                  <c:v>7.5249999999999892E-3</c:v>
                </c:pt>
                <c:pt idx="125">
                  <c:v>7.4503333333333218E-3</c:v>
                </c:pt>
                <c:pt idx="126">
                  <c:v>7.5483333333333201E-3</c:v>
                </c:pt>
                <c:pt idx="127">
                  <c:v>7.3746666666666552E-3</c:v>
                </c:pt>
                <c:pt idx="128">
                  <c:v>7.3823333333333215E-3</c:v>
                </c:pt>
                <c:pt idx="129">
                  <c:v>7.4109999999999931E-3</c:v>
                </c:pt>
                <c:pt idx="130">
                  <c:v>7.547999999999987E-3</c:v>
                </c:pt>
                <c:pt idx="131">
                  <c:v>7.4159999999999903E-3</c:v>
                </c:pt>
                <c:pt idx="132">
                  <c:v>7.4389999999999882E-3</c:v>
                </c:pt>
                <c:pt idx="133">
                  <c:v>7.5043333333333221E-3</c:v>
                </c:pt>
                <c:pt idx="134">
                  <c:v>7.4689999999999878E-3</c:v>
                </c:pt>
                <c:pt idx="135">
                  <c:v>7.467666666666658E-3</c:v>
                </c:pt>
                <c:pt idx="136">
                  <c:v>7.5349999999999862E-3</c:v>
                </c:pt>
                <c:pt idx="137">
                  <c:v>7.4933333333333249E-3</c:v>
                </c:pt>
                <c:pt idx="138">
                  <c:v>7.515333333333327E-3</c:v>
                </c:pt>
                <c:pt idx="139">
                  <c:v>7.4786666666666586E-3</c:v>
                </c:pt>
                <c:pt idx="140">
                  <c:v>7.4933333333333206E-3</c:v>
                </c:pt>
                <c:pt idx="141">
                  <c:v>7.4749999999999886E-3</c:v>
                </c:pt>
                <c:pt idx="142">
                  <c:v>7.503999999999989E-3</c:v>
                </c:pt>
                <c:pt idx="143">
                  <c:v>7.4006666666666535E-3</c:v>
                </c:pt>
                <c:pt idx="144">
                  <c:v>7.4589999999999917E-3</c:v>
                </c:pt>
                <c:pt idx="145">
                  <c:v>7.4096666666666564E-3</c:v>
                </c:pt>
                <c:pt idx="146">
                  <c:v>7.4949999999999852E-3</c:v>
                </c:pt>
                <c:pt idx="147">
                  <c:v>7.4359999999999878E-3</c:v>
                </c:pt>
                <c:pt idx="148">
                  <c:v>7.3863333333333211E-3</c:v>
                </c:pt>
                <c:pt idx="149">
                  <c:v>7.4936666666666563E-3</c:v>
                </c:pt>
                <c:pt idx="150">
                  <c:v>7.4933333333333241E-3</c:v>
                </c:pt>
                <c:pt idx="151">
                  <c:v>7.4283333333333172E-3</c:v>
                </c:pt>
                <c:pt idx="152">
                  <c:v>7.4679999999999903E-3</c:v>
                </c:pt>
                <c:pt idx="153">
                  <c:v>7.2353333333333228E-3</c:v>
                </c:pt>
                <c:pt idx="154">
                  <c:v>7.3259999999999879E-3</c:v>
                </c:pt>
                <c:pt idx="155">
                  <c:v>7.5649999999999936E-3</c:v>
                </c:pt>
                <c:pt idx="156">
                  <c:v>7.467999999999992E-3</c:v>
                </c:pt>
                <c:pt idx="157">
                  <c:v>7.318666666666653E-3</c:v>
                </c:pt>
                <c:pt idx="158">
                  <c:v>7.4833333333333262E-3</c:v>
                </c:pt>
                <c:pt idx="159">
                  <c:v>7.4613333333333198E-3</c:v>
                </c:pt>
                <c:pt idx="160">
                  <c:v>7.4403333333333257E-3</c:v>
                </c:pt>
                <c:pt idx="161">
                  <c:v>7.4673333333333232E-3</c:v>
                </c:pt>
                <c:pt idx="162">
                  <c:v>7.5236666666666585E-3</c:v>
                </c:pt>
                <c:pt idx="163">
                  <c:v>7.3969999999999887E-3</c:v>
                </c:pt>
                <c:pt idx="164">
                  <c:v>7.4296666666666547E-3</c:v>
                </c:pt>
                <c:pt idx="165">
                  <c:v>7.4743333333333233E-3</c:v>
                </c:pt>
                <c:pt idx="166">
                  <c:v>7.4659999999999874E-3</c:v>
                </c:pt>
                <c:pt idx="167">
                  <c:v>7.4379999999999872E-3</c:v>
                </c:pt>
                <c:pt idx="168">
                  <c:v>7.5059999999999875E-3</c:v>
                </c:pt>
                <c:pt idx="169">
                  <c:v>7.4846666666666551E-3</c:v>
                </c:pt>
                <c:pt idx="170">
                  <c:v>7.4689999999999904E-3</c:v>
                </c:pt>
                <c:pt idx="171">
                  <c:v>7.3696666666666537E-3</c:v>
                </c:pt>
                <c:pt idx="172">
                  <c:v>7.4566666666666549E-3</c:v>
                </c:pt>
                <c:pt idx="173">
                  <c:v>7.5013333333333225E-3</c:v>
                </c:pt>
                <c:pt idx="174">
                  <c:v>7.4786666666666569E-3</c:v>
                </c:pt>
                <c:pt idx="175">
                  <c:v>7.5133333333333198E-3</c:v>
                </c:pt>
                <c:pt idx="176">
                  <c:v>7.6426666666666596E-3</c:v>
                </c:pt>
                <c:pt idx="177">
                  <c:v>7.4493333333333226E-3</c:v>
                </c:pt>
                <c:pt idx="178">
                  <c:v>7.4579999999999898E-3</c:v>
                </c:pt>
                <c:pt idx="179">
                  <c:v>7.5396666666666555E-3</c:v>
                </c:pt>
                <c:pt idx="180">
                  <c:v>7.6126666666666591E-3</c:v>
                </c:pt>
                <c:pt idx="181">
                  <c:v>7.4516666666666577E-3</c:v>
                </c:pt>
                <c:pt idx="182">
                  <c:v>7.5469999999999877E-3</c:v>
                </c:pt>
                <c:pt idx="183">
                  <c:v>7.3839999999999904E-3</c:v>
                </c:pt>
                <c:pt idx="184">
                  <c:v>7.4119999999999889E-3</c:v>
                </c:pt>
                <c:pt idx="185">
                  <c:v>7.4943333333333259E-3</c:v>
                </c:pt>
                <c:pt idx="186">
                  <c:v>7.4336666666666587E-3</c:v>
                </c:pt>
                <c:pt idx="187">
                  <c:v>7.5239999999999882E-3</c:v>
                </c:pt>
                <c:pt idx="188">
                  <c:v>7.4053333333333185E-3</c:v>
                </c:pt>
                <c:pt idx="189">
                  <c:v>7.5479999999999913E-3</c:v>
                </c:pt>
                <c:pt idx="190">
                  <c:v>7.4646666666666603E-3</c:v>
                </c:pt>
                <c:pt idx="191">
                  <c:v>7.4173333333333218E-3</c:v>
                </c:pt>
                <c:pt idx="192">
                  <c:v>7.43299999999999E-3</c:v>
                </c:pt>
                <c:pt idx="193">
                  <c:v>7.4886666666666504E-3</c:v>
                </c:pt>
                <c:pt idx="194">
                  <c:v>7.430666666666654E-3</c:v>
                </c:pt>
                <c:pt idx="195">
                  <c:v>7.4683333333333199E-3</c:v>
                </c:pt>
                <c:pt idx="196">
                  <c:v>7.4903333333333219E-3</c:v>
                </c:pt>
                <c:pt idx="197">
                  <c:v>7.5709999999999918E-3</c:v>
                </c:pt>
                <c:pt idx="198">
                  <c:v>7.4439999999999888E-3</c:v>
                </c:pt>
                <c:pt idx="199">
                  <c:v>7.563666666666656E-3</c:v>
                </c:pt>
              </c:numCache>
            </c:numRef>
          </c:yVal>
          <c:smooth val="1"/>
        </c:ser>
        <c:ser>
          <c:idx val="4"/>
          <c:order val="4"/>
          <c:tx>
            <c:v>C1 100% T5 (1) C</c:v>
          </c:tx>
          <c:marker>
            <c:symbol val="none"/>
          </c:marker>
          <c:yVal>
            <c:numRef>
              <c:f>'C1T5 C'!$KO$1:$KO$200</c:f>
              <c:numCache>
                <c:formatCode>General</c:formatCode>
                <c:ptCount val="200"/>
                <c:pt idx="0">
                  <c:v>7.8823333333333228E-3</c:v>
                </c:pt>
                <c:pt idx="1">
                  <c:v>8.0063333333333323E-3</c:v>
                </c:pt>
                <c:pt idx="2">
                  <c:v>7.9959999999999927E-3</c:v>
                </c:pt>
                <c:pt idx="3">
                  <c:v>8.0456666666666645E-3</c:v>
                </c:pt>
                <c:pt idx="4">
                  <c:v>7.9323333333333277E-3</c:v>
                </c:pt>
                <c:pt idx="5">
                  <c:v>7.8796666666666685E-3</c:v>
                </c:pt>
                <c:pt idx="6">
                  <c:v>7.9409999999999949E-3</c:v>
                </c:pt>
                <c:pt idx="7">
                  <c:v>7.9706666666666606E-3</c:v>
                </c:pt>
                <c:pt idx="8">
                  <c:v>8.0553333333333241E-3</c:v>
                </c:pt>
                <c:pt idx="9">
                  <c:v>7.966333333333327E-3</c:v>
                </c:pt>
                <c:pt idx="10">
                  <c:v>7.9629999999999927E-3</c:v>
                </c:pt>
                <c:pt idx="11">
                  <c:v>7.9049999999999954E-3</c:v>
                </c:pt>
                <c:pt idx="12">
                  <c:v>7.8549999999999991E-3</c:v>
                </c:pt>
                <c:pt idx="13">
                  <c:v>7.9589999999999956E-3</c:v>
                </c:pt>
                <c:pt idx="14">
                  <c:v>7.9406666666666618E-3</c:v>
                </c:pt>
                <c:pt idx="15">
                  <c:v>7.9466666666666626E-3</c:v>
                </c:pt>
                <c:pt idx="16">
                  <c:v>7.9729999999999922E-3</c:v>
                </c:pt>
                <c:pt idx="17">
                  <c:v>8.0683333333333249E-3</c:v>
                </c:pt>
                <c:pt idx="18">
                  <c:v>7.9756666666666622E-3</c:v>
                </c:pt>
                <c:pt idx="19">
                  <c:v>7.9486666666666646E-3</c:v>
                </c:pt>
                <c:pt idx="20">
                  <c:v>8.0506666666666556E-3</c:v>
                </c:pt>
                <c:pt idx="21">
                  <c:v>8.0253333333333236E-3</c:v>
                </c:pt>
                <c:pt idx="22">
                  <c:v>7.9166666666666569E-3</c:v>
                </c:pt>
                <c:pt idx="23">
                  <c:v>7.9666666666666584E-3</c:v>
                </c:pt>
                <c:pt idx="24">
                  <c:v>8.0096666666666649E-3</c:v>
                </c:pt>
                <c:pt idx="25">
                  <c:v>7.9483333333333298E-3</c:v>
                </c:pt>
                <c:pt idx="26">
                  <c:v>7.9729999999999888E-3</c:v>
                </c:pt>
                <c:pt idx="27">
                  <c:v>7.8566666666666576E-3</c:v>
                </c:pt>
                <c:pt idx="28">
                  <c:v>7.9266666666666617E-3</c:v>
                </c:pt>
                <c:pt idx="29">
                  <c:v>7.9703333333333241E-3</c:v>
                </c:pt>
                <c:pt idx="30">
                  <c:v>7.9930000000000001E-3</c:v>
                </c:pt>
                <c:pt idx="31">
                  <c:v>7.9563333333333205E-3</c:v>
                </c:pt>
                <c:pt idx="32">
                  <c:v>7.8906666666666569E-3</c:v>
                </c:pt>
                <c:pt idx="33">
                  <c:v>7.9909999999999946E-3</c:v>
                </c:pt>
                <c:pt idx="34">
                  <c:v>7.8836666666666604E-3</c:v>
                </c:pt>
                <c:pt idx="35">
                  <c:v>7.8883333333333236E-3</c:v>
                </c:pt>
                <c:pt idx="36">
                  <c:v>7.8759999999999872E-3</c:v>
                </c:pt>
                <c:pt idx="37">
                  <c:v>7.971999999999993E-3</c:v>
                </c:pt>
                <c:pt idx="38">
                  <c:v>7.964333333333325E-3</c:v>
                </c:pt>
                <c:pt idx="39">
                  <c:v>7.8623333333333306E-3</c:v>
                </c:pt>
                <c:pt idx="40">
                  <c:v>7.9856666666666565E-3</c:v>
                </c:pt>
                <c:pt idx="41">
                  <c:v>7.9206666666666609E-3</c:v>
                </c:pt>
                <c:pt idx="42">
                  <c:v>8.0163333333333267E-3</c:v>
                </c:pt>
                <c:pt idx="43">
                  <c:v>7.9043333333333275E-3</c:v>
                </c:pt>
                <c:pt idx="44">
                  <c:v>7.9366666666666578E-3</c:v>
                </c:pt>
                <c:pt idx="45">
                  <c:v>7.9479999999999898E-3</c:v>
                </c:pt>
                <c:pt idx="46">
                  <c:v>7.8569999999999942E-3</c:v>
                </c:pt>
                <c:pt idx="47">
                  <c:v>7.9543333333333306E-3</c:v>
                </c:pt>
                <c:pt idx="48">
                  <c:v>7.8913333333333283E-3</c:v>
                </c:pt>
                <c:pt idx="49">
                  <c:v>8.0203333333333238E-3</c:v>
                </c:pt>
                <c:pt idx="50">
                  <c:v>7.8936666666666617E-3</c:v>
                </c:pt>
                <c:pt idx="51">
                  <c:v>8.0266666666666646E-3</c:v>
                </c:pt>
                <c:pt idx="52">
                  <c:v>7.9803333333333254E-3</c:v>
                </c:pt>
                <c:pt idx="53">
                  <c:v>7.9186666666666641E-3</c:v>
                </c:pt>
                <c:pt idx="54">
                  <c:v>8.0043333333333303E-3</c:v>
                </c:pt>
                <c:pt idx="55">
                  <c:v>7.8946666666666575E-3</c:v>
                </c:pt>
                <c:pt idx="56">
                  <c:v>7.8806666666666591E-3</c:v>
                </c:pt>
                <c:pt idx="57">
                  <c:v>7.9806666666666585E-3</c:v>
                </c:pt>
                <c:pt idx="58">
                  <c:v>7.9096666666666586E-3</c:v>
                </c:pt>
                <c:pt idx="59">
                  <c:v>7.9723333333333278E-3</c:v>
                </c:pt>
                <c:pt idx="60">
                  <c:v>7.9003333333333252E-3</c:v>
                </c:pt>
                <c:pt idx="61">
                  <c:v>7.8913333333333266E-3</c:v>
                </c:pt>
                <c:pt idx="62">
                  <c:v>8.0896666666666651E-3</c:v>
                </c:pt>
                <c:pt idx="63">
                  <c:v>7.8686666666666627E-3</c:v>
                </c:pt>
                <c:pt idx="64">
                  <c:v>7.960666666666661E-3</c:v>
                </c:pt>
                <c:pt idx="65">
                  <c:v>8.0023333333333266E-3</c:v>
                </c:pt>
                <c:pt idx="66">
                  <c:v>7.9103333333333265E-3</c:v>
                </c:pt>
                <c:pt idx="67">
                  <c:v>7.9586666666666573E-3</c:v>
                </c:pt>
                <c:pt idx="68">
                  <c:v>7.896666666666656E-3</c:v>
                </c:pt>
                <c:pt idx="69">
                  <c:v>7.9129999999999912E-3</c:v>
                </c:pt>
                <c:pt idx="70">
                  <c:v>7.9753333333333256E-3</c:v>
                </c:pt>
                <c:pt idx="71">
                  <c:v>7.9939999999999924E-3</c:v>
                </c:pt>
                <c:pt idx="72">
                  <c:v>8.0493333333333267E-3</c:v>
                </c:pt>
                <c:pt idx="73">
                  <c:v>8.0233333333333268E-3</c:v>
                </c:pt>
                <c:pt idx="74">
                  <c:v>7.8656666666666632E-3</c:v>
                </c:pt>
                <c:pt idx="75">
                  <c:v>7.8086666666666582E-3</c:v>
                </c:pt>
                <c:pt idx="76">
                  <c:v>7.8896666666666629E-3</c:v>
                </c:pt>
                <c:pt idx="77">
                  <c:v>7.9866666666666645E-3</c:v>
                </c:pt>
                <c:pt idx="78">
                  <c:v>7.8973333333333257E-3</c:v>
                </c:pt>
                <c:pt idx="79">
                  <c:v>7.9173333333333283E-3</c:v>
                </c:pt>
                <c:pt idx="80">
                  <c:v>7.9153333333333332E-3</c:v>
                </c:pt>
                <c:pt idx="81">
                  <c:v>7.9573333333333267E-3</c:v>
                </c:pt>
                <c:pt idx="82">
                  <c:v>8.0106666666666555E-3</c:v>
                </c:pt>
                <c:pt idx="83">
                  <c:v>7.9416666666666611E-3</c:v>
                </c:pt>
                <c:pt idx="84">
                  <c:v>8.0159999999999954E-3</c:v>
                </c:pt>
                <c:pt idx="85">
                  <c:v>7.862666666666655E-3</c:v>
                </c:pt>
                <c:pt idx="86">
                  <c:v>7.8919999999999928E-3</c:v>
                </c:pt>
                <c:pt idx="87">
                  <c:v>7.9436666666666648E-3</c:v>
                </c:pt>
                <c:pt idx="88">
                  <c:v>8.0803333333333265E-3</c:v>
                </c:pt>
                <c:pt idx="89">
                  <c:v>7.9946666666666603E-3</c:v>
                </c:pt>
                <c:pt idx="90">
                  <c:v>7.9723333333333261E-3</c:v>
                </c:pt>
                <c:pt idx="91">
                  <c:v>7.8886666666666636E-3</c:v>
                </c:pt>
                <c:pt idx="92">
                  <c:v>8.0296666666666624E-3</c:v>
                </c:pt>
                <c:pt idx="93">
                  <c:v>8.009666666666658E-3</c:v>
                </c:pt>
                <c:pt idx="94">
                  <c:v>7.8739999999999956E-3</c:v>
                </c:pt>
                <c:pt idx="95">
                  <c:v>7.9299999999999926E-3</c:v>
                </c:pt>
                <c:pt idx="96">
                  <c:v>7.9166666666666569E-3</c:v>
                </c:pt>
                <c:pt idx="97">
                  <c:v>7.9689999999999934E-3</c:v>
                </c:pt>
                <c:pt idx="98">
                  <c:v>7.9663333333333253E-3</c:v>
                </c:pt>
                <c:pt idx="99">
                  <c:v>7.8816666666666532E-3</c:v>
                </c:pt>
                <c:pt idx="100">
                  <c:v>7.9346666666666593E-3</c:v>
                </c:pt>
                <c:pt idx="101">
                  <c:v>7.9409999999999949E-3</c:v>
                </c:pt>
                <c:pt idx="102">
                  <c:v>7.9783333333333251E-3</c:v>
                </c:pt>
                <c:pt idx="103">
                  <c:v>7.8269999999999937E-3</c:v>
                </c:pt>
                <c:pt idx="104">
                  <c:v>8.0536666666666656E-3</c:v>
                </c:pt>
                <c:pt idx="105">
                  <c:v>7.9809999999999933E-3</c:v>
                </c:pt>
                <c:pt idx="106">
                  <c:v>7.902666666666662E-3</c:v>
                </c:pt>
                <c:pt idx="107">
                  <c:v>7.9209999999999853E-3</c:v>
                </c:pt>
                <c:pt idx="108">
                  <c:v>7.9309999999999936E-3</c:v>
                </c:pt>
                <c:pt idx="109">
                  <c:v>8.0019999999999883E-3</c:v>
                </c:pt>
                <c:pt idx="110">
                  <c:v>7.9123333333333233E-3</c:v>
                </c:pt>
                <c:pt idx="111">
                  <c:v>7.9066666666666573E-3</c:v>
                </c:pt>
                <c:pt idx="112">
                  <c:v>7.8479999999999869E-3</c:v>
                </c:pt>
                <c:pt idx="113">
                  <c:v>7.988666666666663E-3</c:v>
                </c:pt>
                <c:pt idx="114">
                  <c:v>8.0789999999999907E-3</c:v>
                </c:pt>
                <c:pt idx="115">
                  <c:v>7.9493333333333239E-3</c:v>
                </c:pt>
                <c:pt idx="116">
                  <c:v>7.942333333333329E-3</c:v>
                </c:pt>
                <c:pt idx="117">
                  <c:v>7.9739999999999967E-3</c:v>
                </c:pt>
                <c:pt idx="118">
                  <c:v>7.9589999999999956E-3</c:v>
                </c:pt>
                <c:pt idx="119">
                  <c:v>7.9129999999999982E-3</c:v>
                </c:pt>
                <c:pt idx="120">
                  <c:v>7.9766666666666597E-3</c:v>
                </c:pt>
                <c:pt idx="121">
                  <c:v>7.9753333333333256E-3</c:v>
                </c:pt>
                <c:pt idx="122">
                  <c:v>8.0136666666666585E-3</c:v>
                </c:pt>
                <c:pt idx="123">
                  <c:v>8.0123333333333279E-3</c:v>
                </c:pt>
                <c:pt idx="124">
                  <c:v>8.002999999999998E-3</c:v>
                </c:pt>
                <c:pt idx="125">
                  <c:v>7.9346666666666558E-3</c:v>
                </c:pt>
                <c:pt idx="126">
                  <c:v>7.9946666666666621E-3</c:v>
                </c:pt>
                <c:pt idx="127">
                  <c:v>7.8743333333333287E-3</c:v>
                </c:pt>
                <c:pt idx="128">
                  <c:v>7.9899999999999902E-3</c:v>
                </c:pt>
                <c:pt idx="129">
                  <c:v>7.966333333333327E-3</c:v>
                </c:pt>
                <c:pt idx="130">
                  <c:v>7.958666666666659E-3</c:v>
                </c:pt>
                <c:pt idx="131">
                  <c:v>7.8363333333333271E-3</c:v>
                </c:pt>
                <c:pt idx="132">
                  <c:v>8.0363333333333276E-3</c:v>
                </c:pt>
                <c:pt idx="133">
                  <c:v>8.0209999999999934E-3</c:v>
                </c:pt>
                <c:pt idx="134">
                  <c:v>7.9519999999999955E-3</c:v>
                </c:pt>
                <c:pt idx="135">
                  <c:v>8.0143333333333264E-3</c:v>
                </c:pt>
                <c:pt idx="136">
                  <c:v>8.0353333333333284E-3</c:v>
                </c:pt>
                <c:pt idx="137">
                  <c:v>7.9946666666666621E-3</c:v>
                </c:pt>
                <c:pt idx="138">
                  <c:v>7.8576666666666552E-3</c:v>
                </c:pt>
                <c:pt idx="139">
                  <c:v>7.8103333333333236E-3</c:v>
                </c:pt>
                <c:pt idx="140">
                  <c:v>7.9063333333333277E-3</c:v>
                </c:pt>
                <c:pt idx="141">
                  <c:v>8.0133333333333272E-3</c:v>
                </c:pt>
                <c:pt idx="142">
                  <c:v>8.0373333333333234E-3</c:v>
                </c:pt>
                <c:pt idx="143">
                  <c:v>7.9143333333333236E-3</c:v>
                </c:pt>
                <c:pt idx="144">
                  <c:v>7.9386666666666598E-3</c:v>
                </c:pt>
                <c:pt idx="145">
                  <c:v>7.9363333333333248E-3</c:v>
                </c:pt>
                <c:pt idx="146">
                  <c:v>8.0503333333333277E-3</c:v>
                </c:pt>
                <c:pt idx="147">
                  <c:v>7.9546666666666689E-3</c:v>
                </c:pt>
                <c:pt idx="148">
                  <c:v>7.9429999999999935E-3</c:v>
                </c:pt>
                <c:pt idx="149">
                  <c:v>7.8256666666666613E-3</c:v>
                </c:pt>
                <c:pt idx="150">
                  <c:v>7.9359999999999934E-3</c:v>
                </c:pt>
                <c:pt idx="151">
                  <c:v>7.9823333333333291E-3</c:v>
                </c:pt>
                <c:pt idx="152">
                  <c:v>7.9273333333333244E-3</c:v>
                </c:pt>
                <c:pt idx="153">
                  <c:v>7.971999999999993E-3</c:v>
                </c:pt>
                <c:pt idx="154">
                  <c:v>8.0123333333333244E-3</c:v>
                </c:pt>
                <c:pt idx="155">
                  <c:v>7.9539999999999923E-3</c:v>
                </c:pt>
                <c:pt idx="156">
                  <c:v>7.9966666666666623E-3</c:v>
                </c:pt>
                <c:pt idx="157">
                  <c:v>7.9476666666666567E-3</c:v>
                </c:pt>
                <c:pt idx="158">
                  <c:v>7.9103333333333265E-3</c:v>
                </c:pt>
                <c:pt idx="159">
                  <c:v>8.0496666666666546E-3</c:v>
                </c:pt>
                <c:pt idx="160">
                  <c:v>7.852333333333324E-3</c:v>
                </c:pt>
                <c:pt idx="161">
                  <c:v>7.9769999999999893E-3</c:v>
                </c:pt>
                <c:pt idx="162">
                  <c:v>7.8919999999999893E-3</c:v>
                </c:pt>
                <c:pt idx="163">
                  <c:v>7.8919999999999893E-3</c:v>
                </c:pt>
                <c:pt idx="164">
                  <c:v>8.0073333333333316E-3</c:v>
                </c:pt>
                <c:pt idx="165">
                  <c:v>7.9156666666666594E-3</c:v>
                </c:pt>
                <c:pt idx="166">
                  <c:v>7.882333333333328E-3</c:v>
                </c:pt>
                <c:pt idx="167">
                  <c:v>7.9696666666666596E-3</c:v>
                </c:pt>
                <c:pt idx="168">
                  <c:v>7.9093333333333325E-3</c:v>
                </c:pt>
                <c:pt idx="169">
                  <c:v>7.9209999999999905E-3</c:v>
                </c:pt>
                <c:pt idx="170">
                  <c:v>7.9193333333333303E-3</c:v>
                </c:pt>
                <c:pt idx="171">
                  <c:v>7.9376666666666623E-3</c:v>
                </c:pt>
                <c:pt idx="172">
                  <c:v>7.9516666666666572E-3</c:v>
                </c:pt>
                <c:pt idx="173">
                  <c:v>8.1113333333333246E-3</c:v>
                </c:pt>
                <c:pt idx="174">
                  <c:v>8.0356666666666597E-3</c:v>
                </c:pt>
                <c:pt idx="175">
                  <c:v>7.9513333333333207E-3</c:v>
                </c:pt>
                <c:pt idx="176">
                  <c:v>7.946999999999994E-3</c:v>
                </c:pt>
                <c:pt idx="177">
                  <c:v>8.0079999999999943E-3</c:v>
                </c:pt>
                <c:pt idx="178">
                  <c:v>7.8976666666666587E-3</c:v>
                </c:pt>
                <c:pt idx="179">
                  <c:v>7.9443333333333328E-3</c:v>
                </c:pt>
                <c:pt idx="180">
                  <c:v>7.9396666666666574E-3</c:v>
                </c:pt>
                <c:pt idx="181">
                  <c:v>8.0553333333333206E-3</c:v>
                </c:pt>
                <c:pt idx="182">
                  <c:v>7.9159999999999925E-3</c:v>
                </c:pt>
                <c:pt idx="183">
                  <c:v>7.9346666666666576E-3</c:v>
                </c:pt>
                <c:pt idx="184">
                  <c:v>7.8936666666666617E-3</c:v>
                </c:pt>
                <c:pt idx="185">
                  <c:v>7.9686666666666586E-3</c:v>
                </c:pt>
                <c:pt idx="186">
                  <c:v>7.881999999999988E-3</c:v>
                </c:pt>
                <c:pt idx="187">
                  <c:v>8.0529999999999907E-3</c:v>
                </c:pt>
                <c:pt idx="188">
                  <c:v>7.9466666666666626E-3</c:v>
                </c:pt>
                <c:pt idx="189">
                  <c:v>7.8773333333333265E-3</c:v>
                </c:pt>
                <c:pt idx="190">
                  <c:v>7.9283333333333289E-3</c:v>
                </c:pt>
                <c:pt idx="191">
                  <c:v>8.0323333333333288E-3</c:v>
                </c:pt>
                <c:pt idx="192">
                  <c:v>8.0953333333333276E-3</c:v>
                </c:pt>
                <c:pt idx="193">
                  <c:v>7.8593333333333276E-3</c:v>
                </c:pt>
                <c:pt idx="194">
                  <c:v>8.0306666666666634E-3</c:v>
                </c:pt>
                <c:pt idx="195">
                  <c:v>8.0196666666666541E-3</c:v>
                </c:pt>
                <c:pt idx="196">
                  <c:v>7.9566666666666622E-3</c:v>
                </c:pt>
                <c:pt idx="197">
                  <c:v>7.9109999999999962E-3</c:v>
                </c:pt>
                <c:pt idx="198">
                  <c:v>7.9736666666666619E-3</c:v>
                </c:pt>
                <c:pt idx="199">
                  <c:v>7.7913333333333298E-3</c:v>
                </c:pt>
              </c:numCache>
            </c:numRef>
          </c:yVal>
          <c:smooth val="1"/>
        </c:ser>
        <c:axId val="69552768"/>
        <c:axId val="81662336"/>
      </c:scatterChart>
      <c:valAx>
        <c:axId val="69552768"/>
        <c:scaling>
          <c:orientation val="minMax"/>
          <c:max val="200"/>
        </c:scaling>
        <c:axPos val="b"/>
        <c:title>
          <c:tx>
            <c:rich>
              <a:bodyPr/>
              <a:lstStyle/>
              <a:p>
                <a:pPr>
                  <a:defRPr/>
                </a:pPr>
                <a:r>
                  <a:rPr lang="en-US"/>
                  <a:t>Time (Iterations)</a:t>
                </a:r>
              </a:p>
            </c:rich>
          </c:tx>
          <c:layout/>
        </c:title>
        <c:tickLblPos val="nextTo"/>
        <c:crossAx val="81662336"/>
        <c:crosses val="autoZero"/>
        <c:crossBetween val="midCat"/>
      </c:valAx>
      <c:valAx>
        <c:axId val="81662336"/>
        <c:scaling>
          <c:orientation val="minMax"/>
          <c:max val="9.0000000000000028E-3"/>
          <c:min val="4.0000000000000036E-3"/>
        </c:scaling>
        <c:axPos val="l"/>
        <c:majorGridlines/>
        <c:title>
          <c:tx>
            <c:rich>
              <a:bodyPr rot="-5400000" vert="horz"/>
              <a:lstStyle/>
              <a:p>
                <a:pPr>
                  <a:defRPr/>
                </a:pPr>
                <a:r>
                  <a:rPr lang="en-US"/>
                  <a:t>Closeness Centrality</a:t>
                </a:r>
              </a:p>
            </c:rich>
          </c:tx>
          <c:layout/>
        </c:title>
        <c:numFmt formatCode="General" sourceLinked="1"/>
        <c:tickLblPos val="nextTo"/>
        <c:crossAx val="69552768"/>
        <c:crosses val="autoZero"/>
        <c:crossBetween val="midCat"/>
      </c:valAx>
    </c:plotArea>
    <c:legend>
      <c:legendPos val="r"/>
      <c:layout/>
    </c:legend>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Closeness Centrality Based on Friendship Percentage</a:t>
            </a:r>
          </a:p>
        </c:rich>
      </c:tx>
      <c:layout/>
      <c:overlay val="1"/>
    </c:title>
    <c:plotArea>
      <c:layout/>
      <c:scatterChart>
        <c:scatterStyle val="smoothMarker"/>
        <c:ser>
          <c:idx val="0"/>
          <c:order val="0"/>
          <c:tx>
            <c:v>C2 20% T1 (5) C</c:v>
          </c:tx>
          <c:marker>
            <c:symbol val="none"/>
          </c:marker>
          <c:yVal>
            <c:numRef>
              <c:f>'C2T1 C'!$KO$1:$KO$200</c:f>
              <c:numCache>
                <c:formatCode>General</c:formatCode>
                <c:ptCount val="200"/>
                <c:pt idx="0">
                  <c:v>8.0069999999999898E-3</c:v>
                </c:pt>
                <c:pt idx="1">
                  <c:v>8.0069999999999898E-3</c:v>
                </c:pt>
                <c:pt idx="2">
                  <c:v>8.0069999999999898E-3</c:v>
                </c:pt>
                <c:pt idx="3">
                  <c:v>8.0069999999999898E-3</c:v>
                </c:pt>
                <c:pt idx="4">
                  <c:v>8.0069999999999898E-3</c:v>
                </c:pt>
                <c:pt idx="5">
                  <c:v>6.1179999999999811E-3</c:v>
                </c:pt>
                <c:pt idx="6">
                  <c:v>6.1179999999999811E-3</c:v>
                </c:pt>
                <c:pt idx="7">
                  <c:v>6.1179999999999811E-3</c:v>
                </c:pt>
                <c:pt idx="8">
                  <c:v>6.1179999999999811E-3</c:v>
                </c:pt>
                <c:pt idx="9">
                  <c:v>6.1179999999999811E-3</c:v>
                </c:pt>
                <c:pt idx="10">
                  <c:v>5.5546666666666557E-3</c:v>
                </c:pt>
                <c:pt idx="11">
                  <c:v>5.5546666666666557E-3</c:v>
                </c:pt>
                <c:pt idx="12">
                  <c:v>5.5546666666666557E-3</c:v>
                </c:pt>
                <c:pt idx="13">
                  <c:v>5.5546666666666557E-3</c:v>
                </c:pt>
                <c:pt idx="14">
                  <c:v>5.5546666666666557E-3</c:v>
                </c:pt>
                <c:pt idx="15">
                  <c:v>5.1453333333333238E-3</c:v>
                </c:pt>
                <c:pt idx="16">
                  <c:v>5.1453333333333238E-3</c:v>
                </c:pt>
                <c:pt idx="17">
                  <c:v>5.1453333333333238E-3</c:v>
                </c:pt>
                <c:pt idx="18">
                  <c:v>5.1453333333333238E-3</c:v>
                </c:pt>
                <c:pt idx="19">
                  <c:v>5.1453333333333238E-3</c:v>
                </c:pt>
                <c:pt idx="20">
                  <c:v>5.0959999999999912E-3</c:v>
                </c:pt>
                <c:pt idx="21">
                  <c:v>5.0959999999999912E-3</c:v>
                </c:pt>
                <c:pt idx="22">
                  <c:v>5.0959999999999912E-3</c:v>
                </c:pt>
                <c:pt idx="23">
                  <c:v>5.0959999999999912E-3</c:v>
                </c:pt>
                <c:pt idx="24">
                  <c:v>5.0959999999999912E-3</c:v>
                </c:pt>
                <c:pt idx="25">
                  <c:v>4.9299999999999925E-3</c:v>
                </c:pt>
                <c:pt idx="26">
                  <c:v>4.9299999999999925E-3</c:v>
                </c:pt>
                <c:pt idx="27">
                  <c:v>4.9299999999999925E-3</c:v>
                </c:pt>
                <c:pt idx="28">
                  <c:v>4.9299999999999925E-3</c:v>
                </c:pt>
                <c:pt idx="29">
                  <c:v>4.9299999999999925E-3</c:v>
                </c:pt>
                <c:pt idx="30">
                  <c:v>4.879999999999992E-3</c:v>
                </c:pt>
                <c:pt idx="31">
                  <c:v>4.879999999999992E-3</c:v>
                </c:pt>
                <c:pt idx="32">
                  <c:v>4.879999999999992E-3</c:v>
                </c:pt>
                <c:pt idx="33">
                  <c:v>4.879999999999992E-3</c:v>
                </c:pt>
                <c:pt idx="34">
                  <c:v>4.879999999999992E-3</c:v>
                </c:pt>
                <c:pt idx="35">
                  <c:v>4.95966666666666E-3</c:v>
                </c:pt>
                <c:pt idx="36">
                  <c:v>4.95966666666666E-3</c:v>
                </c:pt>
                <c:pt idx="37">
                  <c:v>4.95966666666666E-3</c:v>
                </c:pt>
                <c:pt idx="38">
                  <c:v>4.95966666666666E-3</c:v>
                </c:pt>
                <c:pt idx="39">
                  <c:v>4.95966666666666E-3</c:v>
                </c:pt>
                <c:pt idx="40">
                  <c:v>4.8206666666666615E-3</c:v>
                </c:pt>
                <c:pt idx="41">
                  <c:v>4.8206666666666615E-3</c:v>
                </c:pt>
                <c:pt idx="42">
                  <c:v>4.8206666666666615E-3</c:v>
                </c:pt>
                <c:pt idx="43">
                  <c:v>4.8206666666666615E-3</c:v>
                </c:pt>
                <c:pt idx="44">
                  <c:v>4.8206666666666615E-3</c:v>
                </c:pt>
                <c:pt idx="45">
                  <c:v>4.8123333333333273E-3</c:v>
                </c:pt>
                <c:pt idx="46">
                  <c:v>4.8123333333333273E-3</c:v>
                </c:pt>
                <c:pt idx="47">
                  <c:v>4.8123333333333273E-3</c:v>
                </c:pt>
                <c:pt idx="48">
                  <c:v>4.8123333333333273E-3</c:v>
                </c:pt>
                <c:pt idx="49">
                  <c:v>4.8123333333333273E-3</c:v>
                </c:pt>
                <c:pt idx="50">
                  <c:v>4.8793333333333258E-3</c:v>
                </c:pt>
                <c:pt idx="51">
                  <c:v>4.8793333333333258E-3</c:v>
                </c:pt>
                <c:pt idx="52">
                  <c:v>4.8793333333333258E-3</c:v>
                </c:pt>
                <c:pt idx="53">
                  <c:v>4.8793333333333258E-3</c:v>
                </c:pt>
                <c:pt idx="54">
                  <c:v>4.8793333333333258E-3</c:v>
                </c:pt>
                <c:pt idx="55">
                  <c:v>4.9936666666666593E-3</c:v>
                </c:pt>
                <c:pt idx="56">
                  <c:v>4.9936666666666593E-3</c:v>
                </c:pt>
                <c:pt idx="57">
                  <c:v>4.9936666666666593E-3</c:v>
                </c:pt>
                <c:pt idx="58">
                  <c:v>4.9936666666666593E-3</c:v>
                </c:pt>
                <c:pt idx="59">
                  <c:v>4.9936666666666593E-3</c:v>
                </c:pt>
                <c:pt idx="60">
                  <c:v>4.9243333333333257E-3</c:v>
                </c:pt>
                <c:pt idx="61">
                  <c:v>4.9243333333333257E-3</c:v>
                </c:pt>
                <c:pt idx="62">
                  <c:v>4.9243333333333257E-3</c:v>
                </c:pt>
                <c:pt idx="63">
                  <c:v>4.9243333333333257E-3</c:v>
                </c:pt>
                <c:pt idx="64">
                  <c:v>4.9243333333333257E-3</c:v>
                </c:pt>
                <c:pt idx="65">
                  <c:v>4.8903333333333273E-3</c:v>
                </c:pt>
                <c:pt idx="66">
                  <c:v>4.8903333333333273E-3</c:v>
                </c:pt>
                <c:pt idx="67">
                  <c:v>4.8903333333333273E-3</c:v>
                </c:pt>
                <c:pt idx="68">
                  <c:v>4.8903333333333273E-3</c:v>
                </c:pt>
                <c:pt idx="69">
                  <c:v>4.8903333333333273E-3</c:v>
                </c:pt>
                <c:pt idx="70">
                  <c:v>4.9573333333333266E-3</c:v>
                </c:pt>
                <c:pt idx="71">
                  <c:v>4.9573333333333266E-3</c:v>
                </c:pt>
                <c:pt idx="72">
                  <c:v>4.9573333333333266E-3</c:v>
                </c:pt>
                <c:pt idx="73">
                  <c:v>4.9573333333333266E-3</c:v>
                </c:pt>
                <c:pt idx="74">
                  <c:v>4.9573333333333266E-3</c:v>
                </c:pt>
                <c:pt idx="75">
                  <c:v>4.6596666666666609E-3</c:v>
                </c:pt>
                <c:pt idx="76">
                  <c:v>4.6596666666666609E-3</c:v>
                </c:pt>
                <c:pt idx="77">
                  <c:v>4.6596666666666609E-3</c:v>
                </c:pt>
                <c:pt idx="78">
                  <c:v>4.6596666666666609E-3</c:v>
                </c:pt>
                <c:pt idx="79">
                  <c:v>4.6596666666666609E-3</c:v>
                </c:pt>
                <c:pt idx="80">
                  <c:v>4.8876666666666626E-3</c:v>
                </c:pt>
                <c:pt idx="81">
                  <c:v>4.8876666666666626E-3</c:v>
                </c:pt>
                <c:pt idx="82">
                  <c:v>4.8876666666666626E-3</c:v>
                </c:pt>
                <c:pt idx="83">
                  <c:v>4.8876666666666626E-3</c:v>
                </c:pt>
                <c:pt idx="84">
                  <c:v>4.8876666666666626E-3</c:v>
                </c:pt>
                <c:pt idx="85">
                  <c:v>4.7849999999999967E-3</c:v>
                </c:pt>
                <c:pt idx="86">
                  <c:v>4.7849999999999967E-3</c:v>
                </c:pt>
                <c:pt idx="87">
                  <c:v>4.7849999999999967E-3</c:v>
                </c:pt>
                <c:pt idx="88">
                  <c:v>4.7849999999999967E-3</c:v>
                </c:pt>
                <c:pt idx="89">
                  <c:v>4.7849999999999967E-3</c:v>
                </c:pt>
                <c:pt idx="90">
                  <c:v>4.8316666666666612E-3</c:v>
                </c:pt>
                <c:pt idx="91">
                  <c:v>4.8316666666666612E-3</c:v>
                </c:pt>
                <c:pt idx="92">
                  <c:v>4.8316666666666612E-3</c:v>
                </c:pt>
                <c:pt idx="93">
                  <c:v>4.8316666666666612E-3</c:v>
                </c:pt>
                <c:pt idx="94">
                  <c:v>4.8316666666666612E-3</c:v>
                </c:pt>
                <c:pt idx="95">
                  <c:v>4.7429999999999972E-3</c:v>
                </c:pt>
                <c:pt idx="96">
                  <c:v>4.7429999999999972E-3</c:v>
                </c:pt>
                <c:pt idx="97">
                  <c:v>4.7429999999999972E-3</c:v>
                </c:pt>
                <c:pt idx="98">
                  <c:v>4.7429999999999972E-3</c:v>
                </c:pt>
                <c:pt idx="99">
                  <c:v>4.7429999999999972E-3</c:v>
                </c:pt>
                <c:pt idx="100">
                  <c:v>4.7206666666666638E-3</c:v>
                </c:pt>
                <c:pt idx="101">
                  <c:v>4.7206666666666638E-3</c:v>
                </c:pt>
                <c:pt idx="102">
                  <c:v>4.7206666666666638E-3</c:v>
                </c:pt>
                <c:pt idx="103">
                  <c:v>4.7206666666666638E-3</c:v>
                </c:pt>
                <c:pt idx="104">
                  <c:v>4.7206666666666638E-3</c:v>
                </c:pt>
                <c:pt idx="105">
                  <c:v>4.7733333333333317E-3</c:v>
                </c:pt>
                <c:pt idx="106">
                  <c:v>4.7733333333333317E-3</c:v>
                </c:pt>
                <c:pt idx="107">
                  <c:v>4.7733333333333317E-3</c:v>
                </c:pt>
                <c:pt idx="108">
                  <c:v>4.7733333333333317E-3</c:v>
                </c:pt>
                <c:pt idx="109">
                  <c:v>4.7733333333333317E-3</c:v>
                </c:pt>
                <c:pt idx="110">
                  <c:v>4.834666666666659E-3</c:v>
                </c:pt>
                <c:pt idx="111">
                  <c:v>4.834666666666659E-3</c:v>
                </c:pt>
                <c:pt idx="112">
                  <c:v>4.834666666666659E-3</c:v>
                </c:pt>
                <c:pt idx="113">
                  <c:v>4.834666666666659E-3</c:v>
                </c:pt>
                <c:pt idx="114">
                  <c:v>4.834666666666659E-3</c:v>
                </c:pt>
                <c:pt idx="115">
                  <c:v>5.0116666666666582E-3</c:v>
                </c:pt>
                <c:pt idx="116">
                  <c:v>5.0116666666666582E-3</c:v>
                </c:pt>
                <c:pt idx="117">
                  <c:v>5.0116666666666582E-3</c:v>
                </c:pt>
                <c:pt idx="118">
                  <c:v>5.0116666666666582E-3</c:v>
                </c:pt>
                <c:pt idx="119">
                  <c:v>5.0116666666666582E-3</c:v>
                </c:pt>
                <c:pt idx="120">
                  <c:v>4.9443333333333266E-3</c:v>
                </c:pt>
                <c:pt idx="121">
                  <c:v>4.9443333333333266E-3</c:v>
                </c:pt>
                <c:pt idx="122">
                  <c:v>4.9443333333333266E-3</c:v>
                </c:pt>
                <c:pt idx="123">
                  <c:v>4.9443333333333266E-3</c:v>
                </c:pt>
                <c:pt idx="124">
                  <c:v>4.9443333333333266E-3</c:v>
                </c:pt>
                <c:pt idx="125">
                  <c:v>4.7129999999999924E-3</c:v>
                </c:pt>
                <c:pt idx="126">
                  <c:v>4.7129999999999924E-3</c:v>
                </c:pt>
                <c:pt idx="127">
                  <c:v>4.7129999999999924E-3</c:v>
                </c:pt>
                <c:pt idx="128">
                  <c:v>4.7129999999999924E-3</c:v>
                </c:pt>
                <c:pt idx="129">
                  <c:v>4.7129999999999924E-3</c:v>
                </c:pt>
                <c:pt idx="130">
                  <c:v>4.8489999999999948E-3</c:v>
                </c:pt>
                <c:pt idx="131">
                  <c:v>4.8489999999999948E-3</c:v>
                </c:pt>
                <c:pt idx="132">
                  <c:v>4.8489999999999948E-3</c:v>
                </c:pt>
                <c:pt idx="133">
                  <c:v>4.8489999999999948E-3</c:v>
                </c:pt>
                <c:pt idx="134">
                  <c:v>4.8489999999999948E-3</c:v>
                </c:pt>
                <c:pt idx="135">
                  <c:v>4.850666666666662E-3</c:v>
                </c:pt>
                <c:pt idx="136">
                  <c:v>4.850666666666662E-3</c:v>
                </c:pt>
                <c:pt idx="137">
                  <c:v>4.850666666666662E-3</c:v>
                </c:pt>
                <c:pt idx="138">
                  <c:v>4.850666666666662E-3</c:v>
                </c:pt>
                <c:pt idx="139">
                  <c:v>4.850666666666662E-3</c:v>
                </c:pt>
                <c:pt idx="140">
                  <c:v>4.6796666666666644E-3</c:v>
                </c:pt>
                <c:pt idx="141">
                  <c:v>4.6796666666666644E-3</c:v>
                </c:pt>
                <c:pt idx="142">
                  <c:v>4.6796666666666644E-3</c:v>
                </c:pt>
                <c:pt idx="143">
                  <c:v>4.6796666666666644E-3</c:v>
                </c:pt>
                <c:pt idx="144">
                  <c:v>4.6796666666666644E-3</c:v>
                </c:pt>
                <c:pt idx="145">
                  <c:v>4.9229999999999942E-3</c:v>
                </c:pt>
                <c:pt idx="146">
                  <c:v>4.9229999999999942E-3</c:v>
                </c:pt>
                <c:pt idx="147">
                  <c:v>4.9229999999999942E-3</c:v>
                </c:pt>
                <c:pt idx="148">
                  <c:v>4.9229999999999942E-3</c:v>
                </c:pt>
                <c:pt idx="149">
                  <c:v>4.9229999999999942E-3</c:v>
                </c:pt>
                <c:pt idx="150">
                  <c:v>4.8146666666666641E-3</c:v>
                </c:pt>
                <c:pt idx="151">
                  <c:v>4.8146666666666641E-3</c:v>
                </c:pt>
                <c:pt idx="152">
                  <c:v>4.8146666666666641E-3</c:v>
                </c:pt>
                <c:pt idx="153">
                  <c:v>4.8146666666666641E-3</c:v>
                </c:pt>
                <c:pt idx="154">
                  <c:v>4.8146666666666641E-3</c:v>
                </c:pt>
                <c:pt idx="155">
                  <c:v>4.7919999999999933E-3</c:v>
                </c:pt>
                <c:pt idx="156">
                  <c:v>4.7919999999999933E-3</c:v>
                </c:pt>
                <c:pt idx="157">
                  <c:v>4.7919999999999933E-3</c:v>
                </c:pt>
                <c:pt idx="158">
                  <c:v>4.7919999999999933E-3</c:v>
                </c:pt>
                <c:pt idx="159">
                  <c:v>4.7919999999999933E-3</c:v>
                </c:pt>
                <c:pt idx="160">
                  <c:v>4.8556666666666583E-3</c:v>
                </c:pt>
                <c:pt idx="161">
                  <c:v>4.8556666666666583E-3</c:v>
                </c:pt>
                <c:pt idx="162">
                  <c:v>4.8556666666666583E-3</c:v>
                </c:pt>
                <c:pt idx="163">
                  <c:v>4.8556666666666583E-3</c:v>
                </c:pt>
                <c:pt idx="164">
                  <c:v>4.8556666666666583E-3</c:v>
                </c:pt>
                <c:pt idx="165">
                  <c:v>4.6896666666666649E-3</c:v>
                </c:pt>
                <c:pt idx="166">
                  <c:v>4.6896666666666649E-3</c:v>
                </c:pt>
                <c:pt idx="167">
                  <c:v>4.6896666666666649E-3</c:v>
                </c:pt>
                <c:pt idx="168">
                  <c:v>4.6896666666666649E-3</c:v>
                </c:pt>
                <c:pt idx="169">
                  <c:v>4.6896666666666649E-3</c:v>
                </c:pt>
                <c:pt idx="170">
                  <c:v>4.7866666666666639E-3</c:v>
                </c:pt>
                <c:pt idx="171">
                  <c:v>4.7866666666666639E-3</c:v>
                </c:pt>
                <c:pt idx="172">
                  <c:v>4.7866666666666639E-3</c:v>
                </c:pt>
                <c:pt idx="173">
                  <c:v>4.7866666666666639E-3</c:v>
                </c:pt>
                <c:pt idx="174">
                  <c:v>4.7866666666666639E-3</c:v>
                </c:pt>
                <c:pt idx="175">
                  <c:v>4.8589999999999944E-3</c:v>
                </c:pt>
                <c:pt idx="176">
                  <c:v>4.8589999999999944E-3</c:v>
                </c:pt>
                <c:pt idx="177">
                  <c:v>4.8589999999999944E-3</c:v>
                </c:pt>
                <c:pt idx="178">
                  <c:v>4.8589999999999944E-3</c:v>
                </c:pt>
                <c:pt idx="179">
                  <c:v>4.8589999999999944E-3</c:v>
                </c:pt>
                <c:pt idx="180">
                  <c:v>4.9999999999999932E-3</c:v>
                </c:pt>
                <c:pt idx="181">
                  <c:v>4.9999999999999932E-3</c:v>
                </c:pt>
                <c:pt idx="182">
                  <c:v>4.9999999999999932E-3</c:v>
                </c:pt>
                <c:pt idx="183">
                  <c:v>4.9999999999999932E-3</c:v>
                </c:pt>
                <c:pt idx="184">
                  <c:v>4.9999999999999932E-3</c:v>
                </c:pt>
                <c:pt idx="185">
                  <c:v>4.8936666666666634E-3</c:v>
                </c:pt>
                <c:pt idx="186">
                  <c:v>4.8936666666666634E-3</c:v>
                </c:pt>
                <c:pt idx="187">
                  <c:v>4.8936666666666634E-3</c:v>
                </c:pt>
                <c:pt idx="188">
                  <c:v>4.8936666666666634E-3</c:v>
                </c:pt>
                <c:pt idx="189">
                  <c:v>4.8936666666666634E-3</c:v>
                </c:pt>
                <c:pt idx="190">
                  <c:v>4.8753333333333287E-3</c:v>
                </c:pt>
                <c:pt idx="191">
                  <c:v>4.8753333333333287E-3</c:v>
                </c:pt>
                <c:pt idx="192">
                  <c:v>4.8753333333333287E-3</c:v>
                </c:pt>
                <c:pt idx="193">
                  <c:v>4.8753333333333287E-3</c:v>
                </c:pt>
                <c:pt idx="194">
                  <c:v>4.8753333333333287E-3</c:v>
                </c:pt>
                <c:pt idx="195">
                  <c:v>5.0006666666666602E-3</c:v>
                </c:pt>
                <c:pt idx="196">
                  <c:v>5.0006666666666602E-3</c:v>
                </c:pt>
                <c:pt idx="197">
                  <c:v>5.0006666666666602E-3</c:v>
                </c:pt>
                <c:pt idx="198">
                  <c:v>5.0006666666666602E-3</c:v>
                </c:pt>
                <c:pt idx="199">
                  <c:v>5.0006666666666602E-3</c:v>
                </c:pt>
              </c:numCache>
            </c:numRef>
          </c:yVal>
          <c:smooth val="1"/>
        </c:ser>
        <c:ser>
          <c:idx val="1"/>
          <c:order val="1"/>
          <c:tx>
            <c:v>C2 40% T2 (5) C</c:v>
          </c:tx>
          <c:marker>
            <c:symbol val="none"/>
          </c:marker>
          <c:yVal>
            <c:numRef>
              <c:f>'C2T2 C'!$KO$1:$KO$200</c:f>
              <c:numCache>
                <c:formatCode>General</c:formatCode>
                <c:ptCount val="200"/>
                <c:pt idx="0">
                  <c:v>7.9399999999999974E-3</c:v>
                </c:pt>
                <c:pt idx="1">
                  <c:v>7.9399999999999974E-3</c:v>
                </c:pt>
                <c:pt idx="2">
                  <c:v>7.9399999999999974E-3</c:v>
                </c:pt>
                <c:pt idx="3">
                  <c:v>7.9399999999999974E-3</c:v>
                </c:pt>
                <c:pt idx="4">
                  <c:v>7.9399999999999974E-3</c:v>
                </c:pt>
                <c:pt idx="5">
                  <c:v>5.9606666666666523E-3</c:v>
                </c:pt>
                <c:pt idx="6">
                  <c:v>5.9606666666666523E-3</c:v>
                </c:pt>
                <c:pt idx="7">
                  <c:v>5.9606666666666523E-3</c:v>
                </c:pt>
                <c:pt idx="8">
                  <c:v>5.9606666666666523E-3</c:v>
                </c:pt>
                <c:pt idx="9">
                  <c:v>5.9606666666666523E-3</c:v>
                </c:pt>
                <c:pt idx="10">
                  <c:v>5.8776666666666526E-3</c:v>
                </c:pt>
                <c:pt idx="11">
                  <c:v>5.8776666666666526E-3</c:v>
                </c:pt>
                <c:pt idx="12">
                  <c:v>5.8776666666666526E-3</c:v>
                </c:pt>
                <c:pt idx="13">
                  <c:v>5.8776666666666526E-3</c:v>
                </c:pt>
                <c:pt idx="14">
                  <c:v>5.8776666666666526E-3</c:v>
                </c:pt>
                <c:pt idx="15">
                  <c:v>5.7449999999999923E-3</c:v>
                </c:pt>
                <c:pt idx="16">
                  <c:v>5.7449999999999923E-3</c:v>
                </c:pt>
                <c:pt idx="17">
                  <c:v>5.7449999999999923E-3</c:v>
                </c:pt>
                <c:pt idx="18">
                  <c:v>5.7449999999999923E-3</c:v>
                </c:pt>
                <c:pt idx="19">
                  <c:v>5.7449999999999923E-3</c:v>
                </c:pt>
                <c:pt idx="20">
                  <c:v>5.660999999999989E-3</c:v>
                </c:pt>
                <c:pt idx="21">
                  <c:v>5.660999999999989E-3</c:v>
                </c:pt>
                <c:pt idx="22">
                  <c:v>5.660999999999989E-3</c:v>
                </c:pt>
                <c:pt idx="23">
                  <c:v>5.660999999999989E-3</c:v>
                </c:pt>
                <c:pt idx="24">
                  <c:v>5.660999999999989E-3</c:v>
                </c:pt>
                <c:pt idx="25">
                  <c:v>5.5103333333333263E-3</c:v>
                </c:pt>
                <c:pt idx="26">
                  <c:v>5.5103333333333263E-3</c:v>
                </c:pt>
                <c:pt idx="27">
                  <c:v>5.5103333333333263E-3</c:v>
                </c:pt>
                <c:pt idx="28">
                  <c:v>5.5103333333333263E-3</c:v>
                </c:pt>
                <c:pt idx="29">
                  <c:v>5.5103333333333263E-3</c:v>
                </c:pt>
                <c:pt idx="30">
                  <c:v>5.5619999999999914E-3</c:v>
                </c:pt>
                <c:pt idx="31">
                  <c:v>5.5619999999999914E-3</c:v>
                </c:pt>
                <c:pt idx="32">
                  <c:v>5.5619999999999914E-3</c:v>
                </c:pt>
                <c:pt idx="33">
                  <c:v>5.5619999999999914E-3</c:v>
                </c:pt>
                <c:pt idx="34">
                  <c:v>5.5619999999999914E-3</c:v>
                </c:pt>
                <c:pt idx="35">
                  <c:v>5.7386666666666575E-3</c:v>
                </c:pt>
                <c:pt idx="36">
                  <c:v>5.7386666666666575E-3</c:v>
                </c:pt>
                <c:pt idx="37">
                  <c:v>5.7386666666666575E-3</c:v>
                </c:pt>
                <c:pt idx="38">
                  <c:v>5.7386666666666575E-3</c:v>
                </c:pt>
                <c:pt idx="39">
                  <c:v>5.7386666666666575E-3</c:v>
                </c:pt>
                <c:pt idx="40">
                  <c:v>5.7456666666666541E-3</c:v>
                </c:pt>
                <c:pt idx="41">
                  <c:v>5.7456666666666541E-3</c:v>
                </c:pt>
                <c:pt idx="42">
                  <c:v>5.7456666666666541E-3</c:v>
                </c:pt>
                <c:pt idx="43">
                  <c:v>5.7456666666666541E-3</c:v>
                </c:pt>
                <c:pt idx="44">
                  <c:v>5.7456666666666541E-3</c:v>
                </c:pt>
                <c:pt idx="45">
                  <c:v>5.6876666666666542E-3</c:v>
                </c:pt>
                <c:pt idx="46">
                  <c:v>5.6876666666666542E-3</c:v>
                </c:pt>
                <c:pt idx="47">
                  <c:v>5.6876666666666542E-3</c:v>
                </c:pt>
                <c:pt idx="48">
                  <c:v>5.6876666666666542E-3</c:v>
                </c:pt>
                <c:pt idx="49">
                  <c:v>5.6876666666666542E-3</c:v>
                </c:pt>
                <c:pt idx="50">
                  <c:v>5.6416666666666586E-3</c:v>
                </c:pt>
                <c:pt idx="51">
                  <c:v>5.6416666666666586E-3</c:v>
                </c:pt>
                <c:pt idx="52">
                  <c:v>5.6416666666666586E-3</c:v>
                </c:pt>
                <c:pt idx="53">
                  <c:v>5.6416666666666586E-3</c:v>
                </c:pt>
                <c:pt idx="54">
                  <c:v>5.6416666666666586E-3</c:v>
                </c:pt>
                <c:pt idx="55">
                  <c:v>5.6959999999999936E-3</c:v>
                </c:pt>
                <c:pt idx="56">
                  <c:v>5.6959999999999936E-3</c:v>
                </c:pt>
                <c:pt idx="57">
                  <c:v>5.6959999999999936E-3</c:v>
                </c:pt>
                <c:pt idx="58">
                  <c:v>5.6959999999999936E-3</c:v>
                </c:pt>
                <c:pt idx="59">
                  <c:v>5.6959999999999936E-3</c:v>
                </c:pt>
                <c:pt idx="60">
                  <c:v>5.6923333333333244E-3</c:v>
                </c:pt>
                <c:pt idx="61">
                  <c:v>5.6923333333333244E-3</c:v>
                </c:pt>
                <c:pt idx="62">
                  <c:v>5.6923333333333244E-3</c:v>
                </c:pt>
                <c:pt idx="63">
                  <c:v>5.6923333333333244E-3</c:v>
                </c:pt>
                <c:pt idx="64">
                  <c:v>5.6923333333333244E-3</c:v>
                </c:pt>
                <c:pt idx="65">
                  <c:v>5.7513333333333201E-3</c:v>
                </c:pt>
                <c:pt idx="66">
                  <c:v>5.7513333333333201E-3</c:v>
                </c:pt>
                <c:pt idx="67">
                  <c:v>5.7513333333333201E-3</c:v>
                </c:pt>
                <c:pt idx="68">
                  <c:v>5.7513333333333201E-3</c:v>
                </c:pt>
                <c:pt idx="69">
                  <c:v>5.7513333333333201E-3</c:v>
                </c:pt>
                <c:pt idx="70">
                  <c:v>5.6616666666666569E-3</c:v>
                </c:pt>
                <c:pt idx="71">
                  <c:v>5.6616666666666569E-3</c:v>
                </c:pt>
                <c:pt idx="72">
                  <c:v>5.6616666666666569E-3</c:v>
                </c:pt>
                <c:pt idx="73">
                  <c:v>5.6616666666666569E-3</c:v>
                </c:pt>
                <c:pt idx="74">
                  <c:v>5.6616666666666569E-3</c:v>
                </c:pt>
                <c:pt idx="75">
                  <c:v>5.6919999999999922E-3</c:v>
                </c:pt>
                <c:pt idx="76">
                  <c:v>5.6919999999999922E-3</c:v>
                </c:pt>
                <c:pt idx="77">
                  <c:v>5.6919999999999922E-3</c:v>
                </c:pt>
                <c:pt idx="78">
                  <c:v>5.6919999999999922E-3</c:v>
                </c:pt>
                <c:pt idx="79">
                  <c:v>5.6919999999999922E-3</c:v>
                </c:pt>
                <c:pt idx="80">
                  <c:v>5.8466666666666545E-3</c:v>
                </c:pt>
                <c:pt idx="81">
                  <c:v>5.8466666666666545E-3</c:v>
                </c:pt>
                <c:pt idx="82">
                  <c:v>5.8466666666666545E-3</c:v>
                </c:pt>
                <c:pt idx="83">
                  <c:v>5.8466666666666545E-3</c:v>
                </c:pt>
                <c:pt idx="84">
                  <c:v>5.8466666666666545E-3</c:v>
                </c:pt>
                <c:pt idx="85">
                  <c:v>5.6803333333333254E-3</c:v>
                </c:pt>
                <c:pt idx="86">
                  <c:v>5.6803333333333254E-3</c:v>
                </c:pt>
                <c:pt idx="87">
                  <c:v>5.6803333333333254E-3</c:v>
                </c:pt>
                <c:pt idx="88">
                  <c:v>5.6803333333333254E-3</c:v>
                </c:pt>
                <c:pt idx="89">
                  <c:v>5.6803333333333254E-3</c:v>
                </c:pt>
                <c:pt idx="90">
                  <c:v>5.6346666666666585E-3</c:v>
                </c:pt>
                <c:pt idx="91">
                  <c:v>5.6346666666666585E-3</c:v>
                </c:pt>
                <c:pt idx="92">
                  <c:v>5.6346666666666585E-3</c:v>
                </c:pt>
                <c:pt idx="93">
                  <c:v>5.6346666666666585E-3</c:v>
                </c:pt>
                <c:pt idx="94">
                  <c:v>5.6346666666666585E-3</c:v>
                </c:pt>
                <c:pt idx="95">
                  <c:v>5.6733333333333245E-3</c:v>
                </c:pt>
                <c:pt idx="96">
                  <c:v>5.6733333333333245E-3</c:v>
                </c:pt>
                <c:pt idx="97">
                  <c:v>5.6733333333333245E-3</c:v>
                </c:pt>
                <c:pt idx="98">
                  <c:v>5.6733333333333245E-3</c:v>
                </c:pt>
                <c:pt idx="99">
                  <c:v>5.6733333333333245E-3</c:v>
                </c:pt>
                <c:pt idx="100">
                  <c:v>5.700333333333322E-3</c:v>
                </c:pt>
                <c:pt idx="101">
                  <c:v>5.700333333333322E-3</c:v>
                </c:pt>
                <c:pt idx="102">
                  <c:v>5.700333333333322E-3</c:v>
                </c:pt>
                <c:pt idx="103">
                  <c:v>5.700333333333322E-3</c:v>
                </c:pt>
                <c:pt idx="104">
                  <c:v>5.700333333333322E-3</c:v>
                </c:pt>
                <c:pt idx="105">
                  <c:v>5.8866666666666538E-3</c:v>
                </c:pt>
                <c:pt idx="106">
                  <c:v>5.8866666666666538E-3</c:v>
                </c:pt>
                <c:pt idx="107">
                  <c:v>5.8866666666666538E-3</c:v>
                </c:pt>
                <c:pt idx="108">
                  <c:v>5.8866666666666538E-3</c:v>
                </c:pt>
                <c:pt idx="109">
                  <c:v>5.8866666666666538E-3</c:v>
                </c:pt>
                <c:pt idx="110">
                  <c:v>5.7356666666666528E-3</c:v>
                </c:pt>
                <c:pt idx="111">
                  <c:v>5.7356666666666528E-3</c:v>
                </c:pt>
                <c:pt idx="112">
                  <c:v>5.7356666666666528E-3</c:v>
                </c:pt>
                <c:pt idx="113">
                  <c:v>5.7356666666666528E-3</c:v>
                </c:pt>
                <c:pt idx="114">
                  <c:v>5.7356666666666528E-3</c:v>
                </c:pt>
                <c:pt idx="115">
                  <c:v>5.6599999999999923E-3</c:v>
                </c:pt>
                <c:pt idx="116">
                  <c:v>5.6599999999999923E-3</c:v>
                </c:pt>
                <c:pt idx="117">
                  <c:v>5.6599999999999923E-3</c:v>
                </c:pt>
                <c:pt idx="118">
                  <c:v>5.6599999999999923E-3</c:v>
                </c:pt>
                <c:pt idx="119">
                  <c:v>5.6599999999999923E-3</c:v>
                </c:pt>
                <c:pt idx="120">
                  <c:v>5.9159999999999907E-3</c:v>
                </c:pt>
                <c:pt idx="121">
                  <c:v>5.9159999999999907E-3</c:v>
                </c:pt>
                <c:pt idx="122">
                  <c:v>5.9159999999999907E-3</c:v>
                </c:pt>
                <c:pt idx="123">
                  <c:v>5.9159999999999907E-3</c:v>
                </c:pt>
                <c:pt idx="124">
                  <c:v>5.9159999999999907E-3</c:v>
                </c:pt>
                <c:pt idx="125">
                  <c:v>5.7506666666666565E-3</c:v>
                </c:pt>
                <c:pt idx="126">
                  <c:v>5.7506666666666565E-3</c:v>
                </c:pt>
                <c:pt idx="127">
                  <c:v>5.7506666666666565E-3</c:v>
                </c:pt>
                <c:pt idx="128">
                  <c:v>5.7506666666666565E-3</c:v>
                </c:pt>
                <c:pt idx="129">
                  <c:v>5.7506666666666565E-3</c:v>
                </c:pt>
                <c:pt idx="130">
                  <c:v>5.5803333333333252E-3</c:v>
                </c:pt>
                <c:pt idx="131">
                  <c:v>5.5803333333333252E-3</c:v>
                </c:pt>
                <c:pt idx="132">
                  <c:v>5.5803333333333252E-3</c:v>
                </c:pt>
                <c:pt idx="133">
                  <c:v>5.5803333333333252E-3</c:v>
                </c:pt>
                <c:pt idx="134">
                  <c:v>5.5803333333333252E-3</c:v>
                </c:pt>
                <c:pt idx="135">
                  <c:v>5.5243333333333221E-3</c:v>
                </c:pt>
                <c:pt idx="136">
                  <c:v>5.5243333333333221E-3</c:v>
                </c:pt>
                <c:pt idx="137">
                  <c:v>5.5243333333333221E-3</c:v>
                </c:pt>
                <c:pt idx="138">
                  <c:v>5.5243333333333221E-3</c:v>
                </c:pt>
                <c:pt idx="139">
                  <c:v>5.5243333333333221E-3</c:v>
                </c:pt>
                <c:pt idx="140">
                  <c:v>5.7629999999999895E-3</c:v>
                </c:pt>
                <c:pt idx="141">
                  <c:v>5.7629999999999895E-3</c:v>
                </c:pt>
                <c:pt idx="142">
                  <c:v>5.7629999999999895E-3</c:v>
                </c:pt>
                <c:pt idx="143">
                  <c:v>5.7629999999999895E-3</c:v>
                </c:pt>
                <c:pt idx="144">
                  <c:v>5.7629999999999895E-3</c:v>
                </c:pt>
                <c:pt idx="145">
                  <c:v>5.5803333333333278E-3</c:v>
                </c:pt>
                <c:pt idx="146">
                  <c:v>5.5803333333333278E-3</c:v>
                </c:pt>
                <c:pt idx="147">
                  <c:v>5.5803333333333278E-3</c:v>
                </c:pt>
                <c:pt idx="148">
                  <c:v>5.5803333333333278E-3</c:v>
                </c:pt>
                <c:pt idx="149">
                  <c:v>5.5803333333333278E-3</c:v>
                </c:pt>
                <c:pt idx="150">
                  <c:v>5.7569999999999896E-3</c:v>
                </c:pt>
                <c:pt idx="151">
                  <c:v>5.7569999999999896E-3</c:v>
                </c:pt>
                <c:pt idx="152">
                  <c:v>5.7569999999999896E-3</c:v>
                </c:pt>
                <c:pt idx="153">
                  <c:v>5.7569999999999896E-3</c:v>
                </c:pt>
                <c:pt idx="154">
                  <c:v>5.7569999999999896E-3</c:v>
                </c:pt>
                <c:pt idx="155">
                  <c:v>5.6813333333333221E-3</c:v>
                </c:pt>
                <c:pt idx="156">
                  <c:v>5.6813333333333221E-3</c:v>
                </c:pt>
                <c:pt idx="157">
                  <c:v>5.6813333333333221E-3</c:v>
                </c:pt>
                <c:pt idx="158">
                  <c:v>5.6813333333333221E-3</c:v>
                </c:pt>
                <c:pt idx="159">
                  <c:v>5.6813333333333221E-3</c:v>
                </c:pt>
                <c:pt idx="160">
                  <c:v>5.6166666666666561E-3</c:v>
                </c:pt>
                <c:pt idx="161">
                  <c:v>5.6166666666666561E-3</c:v>
                </c:pt>
                <c:pt idx="162">
                  <c:v>5.6166666666666561E-3</c:v>
                </c:pt>
                <c:pt idx="163">
                  <c:v>5.6166666666666561E-3</c:v>
                </c:pt>
                <c:pt idx="164">
                  <c:v>5.6166666666666561E-3</c:v>
                </c:pt>
                <c:pt idx="165">
                  <c:v>5.793333333333324E-3</c:v>
                </c:pt>
                <c:pt idx="166">
                  <c:v>5.793333333333324E-3</c:v>
                </c:pt>
                <c:pt idx="167">
                  <c:v>5.793333333333324E-3</c:v>
                </c:pt>
                <c:pt idx="168">
                  <c:v>5.793333333333324E-3</c:v>
                </c:pt>
                <c:pt idx="169">
                  <c:v>5.793333333333324E-3</c:v>
                </c:pt>
                <c:pt idx="170">
                  <c:v>5.7196666666666585E-3</c:v>
                </c:pt>
                <c:pt idx="171">
                  <c:v>5.7196666666666585E-3</c:v>
                </c:pt>
                <c:pt idx="172">
                  <c:v>5.7196666666666585E-3</c:v>
                </c:pt>
                <c:pt idx="173">
                  <c:v>5.7196666666666585E-3</c:v>
                </c:pt>
                <c:pt idx="174">
                  <c:v>5.7196666666666585E-3</c:v>
                </c:pt>
                <c:pt idx="175">
                  <c:v>5.5539999999999921E-3</c:v>
                </c:pt>
                <c:pt idx="176">
                  <c:v>5.5539999999999921E-3</c:v>
                </c:pt>
                <c:pt idx="177">
                  <c:v>5.5539999999999921E-3</c:v>
                </c:pt>
                <c:pt idx="178">
                  <c:v>5.5539999999999921E-3</c:v>
                </c:pt>
                <c:pt idx="179">
                  <c:v>5.5539999999999921E-3</c:v>
                </c:pt>
                <c:pt idx="180">
                  <c:v>5.6506666666666563E-3</c:v>
                </c:pt>
                <c:pt idx="181">
                  <c:v>5.6506666666666563E-3</c:v>
                </c:pt>
                <c:pt idx="182">
                  <c:v>5.6506666666666563E-3</c:v>
                </c:pt>
                <c:pt idx="183">
                  <c:v>5.6506666666666563E-3</c:v>
                </c:pt>
                <c:pt idx="184">
                  <c:v>5.6506666666666563E-3</c:v>
                </c:pt>
                <c:pt idx="185">
                  <c:v>5.7096666666666572E-3</c:v>
                </c:pt>
                <c:pt idx="186">
                  <c:v>5.7096666666666572E-3</c:v>
                </c:pt>
                <c:pt idx="187">
                  <c:v>5.7096666666666572E-3</c:v>
                </c:pt>
                <c:pt idx="188">
                  <c:v>5.7096666666666572E-3</c:v>
                </c:pt>
                <c:pt idx="189">
                  <c:v>5.7096666666666572E-3</c:v>
                </c:pt>
                <c:pt idx="190">
                  <c:v>5.7989999999999899E-3</c:v>
                </c:pt>
                <c:pt idx="191">
                  <c:v>5.7989999999999899E-3</c:v>
                </c:pt>
                <c:pt idx="192">
                  <c:v>5.7989999999999899E-3</c:v>
                </c:pt>
                <c:pt idx="193">
                  <c:v>5.7989999999999899E-3</c:v>
                </c:pt>
                <c:pt idx="194">
                  <c:v>5.7989999999999899E-3</c:v>
                </c:pt>
                <c:pt idx="195">
                  <c:v>5.6856666666666531E-3</c:v>
                </c:pt>
                <c:pt idx="196">
                  <c:v>5.6856666666666531E-3</c:v>
                </c:pt>
                <c:pt idx="197">
                  <c:v>5.6856666666666531E-3</c:v>
                </c:pt>
                <c:pt idx="198">
                  <c:v>5.6856666666666531E-3</c:v>
                </c:pt>
                <c:pt idx="199">
                  <c:v>5.6856666666666531E-3</c:v>
                </c:pt>
              </c:numCache>
            </c:numRef>
          </c:yVal>
          <c:smooth val="1"/>
        </c:ser>
        <c:ser>
          <c:idx val="2"/>
          <c:order val="2"/>
          <c:tx>
            <c:v>C2 60% T3 (5) C</c:v>
          </c:tx>
          <c:marker>
            <c:symbol val="none"/>
          </c:marker>
          <c:yVal>
            <c:numRef>
              <c:f>'C2T3 C'!$KO$1:$KO$200</c:f>
              <c:numCache>
                <c:formatCode>General</c:formatCode>
                <c:ptCount val="200"/>
                <c:pt idx="0">
                  <c:v>7.7839999999999854E-3</c:v>
                </c:pt>
                <c:pt idx="1">
                  <c:v>7.7839999999999854E-3</c:v>
                </c:pt>
                <c:pt idx="2">
                  <c:v>7.7839999999999854E-3</c:v>
                </c:pt>
                <c:pt idx="3">
                  <c:v>7.7839999999999854E-3</c:v>
                </c:pt>
                <c:pt idx="4">
                  <c:v>7.7839999999999854E-3</c:v>
                </c:pt>
                <c:pt idx="5">
                  <c:v>6.7726666666666517E-3</c:v>
                </c:pt>
                <c:pt idx="6">
                  <c:v>6.7726666666666517E-3</c:v>
                </c:pt>
                <c:pt idx="7">
                  <c:v>6.7726666666666517E-3</c:v>
                </c:pt>
                <c:pt idx="8">
                  <c:v>6.7726666666666517E-3</c:v>
                </c:pt>
                <c:pt idx="9">
                  <c:v>6.7726666666666517E-3</c:v>
                </c:pt>
                <c:pt idx="10">
                  <c:v>6.6766666666666519E-3</c:v>
                </c:pt>
                <c:pt idx="11">
                  <c:v>6.6766666666666519E-3</c:v>
                </c:pt>
                <c:pt idx="12">
                  <c:v>6.6766666666666519E-3</c:v>
                </c:pt>
                <c:pt idx="13">
                  <c:v>6.6766666666666519E-3</c:v>
                </c:pt>
                <c:pt idx="14">
                  <c:v>6.6766666666666519E-3</c:v>
                </c:pt>
                <c:pt idx="15">
                  <c:v>6.6703333333333146E-3</c:v>
                </c:pt>
                <c:pt idx="16">
                  <c:v>6.6703333333333146E-3</c:v>
                </c:pt>
                <c:pt idx="17">
                  <c:v>6.6703333333333146E-3</c:v>
                </c:pt>
                <c:pt idx="18">
                  <c:v>6.6703333333333146E-3</c:v>
                </c:pt>
                <c:pt idx="19">
                  <c:v>6.6703333333333146E-3</c:v>
                </c:pt>
                <c:pt idx="20">
                  <c:v>6.6996666666666489E-3</c:v>
                </c:pt>
                <c:pt idx="21">
                  <c:v>6.6996666666666489E-3</c:v>
                </c:pt>
                <c:pt idx="22">
                  <c:v>6.6996666666666489E-3</c:v>
                </c:pt>
                <c:pt idx="23">
                  <c:v>6.6996666666666489E-3</c:v>
                </c:pt>
                <c:pt idx="24">
                  <c:v>6.6996666666666489E-3</c:v>
                </c:pt>
                <c:pt idx="25">
                  <c:v>6.5456666666666476E-3</c:v>
                </c:pt>
                <c:pt idx="26">
                  <c:v>6.5456666666666476E-3</c:v>
                </c:pt>
                <c:pt idx="27">
                  <c:v>6.5456666666666476E-3</c:v>
                </c:pt>
                <c:pt idx="28">
                  <c:v>6.5456666666666476E-3</c:v>
                </c:pt>
                <c:pt idx="29">
                  <c:v>6.5456666666666476E-3</c:v>
                </c:pt>
                <c:pt idx="30">
                  <c:v>6.3829999999999842E-3</c:v>
                </c:pt>
                <c:pt idx="31">
                  <c:v>6.3829999999999842E-3</c:v>
                </c:pt>
                <c:pt idx="32">
                  <c:v>6.3829999999999842E-3</c:v>
                </c:pt>
                <c:pt idx="33">
                  <c:v>6.3829999999999842E-3</c:v>
                </c:pt>
                <c:pt idx="34">
                  <c:v>6.3829999999999842E-3</c:v>
                </c:pt>
                <c:pt idx="35">
                  <c:v>6.6946666666666474E-3</c:v>
                </c:pt>
                <c:pt idx="36">
                  <c:v>6.6946666666666474E-3</c:v>
                </c:pt>
                <c:pt idx="37">
                  <c:v>6.6946666666666474E-3</c:v>
                </c:pt>
                <c:pt idx="38">
                  <c:v>6.6946666666666474E-3</c:v>
                </c:pt>
                <c:pt idx="39">
                  <c:v>6.6946666666666474E-3</c:v>
                </c:pt>
                <c:pt idx="40">
                  <c:v>6.634333333333315E-3</c:v>
                </c:pt>
                <c:pt idx="41">
                  <c:v>6.634333333333315E-3</c:v>
                </c:pt>
                <c:pt idx="42">
                  <c:v>6.634333333333315E-3</c:v>
                </c:pt>
                <c:pt idx="43">
                  <c:v>6.634333333333315E-3</c:v>
                </c:pt>
                <c:pt idx="44">
                  <c:v>6.634333333333315E-3</c:v>
                </c:pt>
                <c:pt idx="45">
                  <c:v>6.8653333333333162E-3</c:v>
                </c:pt>
                <c:pt idx="46">
                  <c:v>6.8653333333333162E-3</c:v>
                </c:pt>
                <c:pt idx="47">
                  <c:v>6.8653333333333162E-3</c:v>
                </c:pt>
                <c:pt idx="48">
                  <c:v>6.8653333333333162E-3</c:v>
                </c:pt>
                <c:pt idx="49">
                  <c:v>6.8653333333333162E-3</c:v>
                </c:pt>
                <c:pt idx="50">
                  <c:v>6.720333333333316E-3</c:v>
                </c:pt>
                <c:pt idx="51">
                  <c:v>6.720333333333316E-3</c:v>
                </c:pt>
                <c:pt idx="52">
                  <c:v>6.720333333333316E-3</c:v>
                </c:pt>
                <c:pt idx="53">
                  <c:v>6.720333333333316E-3</c:v>
                </c:pt>
                <c:pt idx="54">
                  <c:v>6.720333333333316E-3</c:v>
                </c:pt>
                <c:pt idx="55">
                  <c:v>6.595666666666649E-3</c:v>
                </c:pt>
                <c:pt idx="56">
                  <c:v>6.595666666666649E-3</c:v>
                </c:pt>
                <c:pt idx="57">
                  <c:v>6.595666666666649E-3</c:v>
                </c:pt>
                <c:pt idx="58">
                  <c:v>6.595666666666649E-3</c:v>
                </c:pt>
                <c:pt idx="59">
                  <c:v>6.595666666666649E-3</c:v>
                </c:pt>
                <c:pt idx="60">
                  <c:v>6.5983333333333172E-3</c:v>
                </c:pt>
                <c:pt idx="61">
                  <c:v>6.5983333333333172E-3</c:v>
                </c:pt>
                <c:pt idx="62">
                  <c:v>6.5983333333333172E-3</c:v>
                </c:pt>
                <c:pt idx="63">
                  <c:v>6.5983333333333172E-3</c:v>
                </c:pt>
                <c:pt idx="64">
                  <c:v>6.5983333333333172E-3</c:v>
                </c:pt>
                <c:pt idx="65">
                  <c:v>6.7833333333333157E-3</c:v>
                </c:pt>
                <c:pt idx="66">
                  <c:v>6.7833333333333157E-3</c:v>
                </c:pt>
                <c:pt idx="67">
                  <c:v>6.7833333333333157E-3</c:v>
                </c:pt>
                <c:pt idx="68">
                  <c:v>6.7833333333333157E-3</c:v>
                </c:pt>
                <c:pt idx="69">
                  <c:v>6.7833333333333157E-3</c:v>
                </c:pt>
                <c:pt idx="70">
                  <c:v>6.7896666666666522E-3</c:v>
                </c:pt>
                <c:pt idx="71">
                  <c:v>6.7896666666666522E-3</c:v>
                </c:pt>
                <c:pt idx="72">
                  <c:v>6.7896666666666522E-3</c:v>
                </c:pt>
                <c:pt idx="73">
                  <c:v>6.7896666666666522E-3</c:v>
                </c:pt>
                <c:pt idx="74">
                  <c:v>6.7896666666666522E-3</c:v>
                </c:pt>
                <c:pt idx="75">
                  <c:v>6.6936666666666507E-3</c:v>
                </c:pt>
                <c:pt idx="76">
                  <c:v>6.6936666666666507E-3</c:v>
                </c:pt>
                <c:pt idx="77">
                  <c:v>6.6936666666666507E-3</c:v>
                </c:pt>
                <c:pt idx="78">
                  <c:v>6.6936666666666507E-3</c:v>
                </c:pt>
                <c:pt idx="79">
                  <c:v>6.6936666666666507E-3</c:v>
                </c:pt>
                <c:pt idx="80">
                  <c:v>6.6769999999999833E-3</c:v>
                </c:pt>
                <c:pt idx="81">
                  <c:v>6.6769999999999833E-3</c:v>
                </c:pt>
                <c:pt idx="82">
                  <c:v>6.6769999999999833E-3</c:v>
                </c:pt>
                <c:pt idx="83">
                  <c:v>6.6769999999999833E-3</c:v>
                </c:pt>
                <c:pt idx="84">
                  <c:v>6.6769999999999833E-3</c:v>
                </c:pt>
                <c:pt idx="85">
                  <c:v>6.5783333333333171E-3</c:v>
                </c:pt>
                <c:pt idx="86">
                  <c:v>6.5783333333333171E-3</c:v>
                </c:pt>
                <c:pt idx="87">
                  <c:v>6.5783333333333171E-3</c:v>
                </c:pt>
                <c:pt idx="88">
                  <c:v>6.5783333333333171E-3</c:v>
                </c:pt>
                <c:pt idx="89">
                  <c:v>6.5783333333333171E-3</c:v>
                </c:pt>
                <c:pt idx="90">
                  <c:v>6.5476666666666487E-3</c:v>
                </c:pt>
                <c:pt idx="91">
                  <c:v>6.5476666666666487E-3</c:v>
                </c:pt>
                <c:pt idx="92">
                  <c:v>6.5476666666666487E-3</c:v>
                </c:pt>
                <c:pt idx="93">
                  <c:v>6.5476666666666487E-3</c:v>
                </c:pt>
                <c:pt idx="94">
                  <c:v>6.5476666666666487E-3</c:v>
                </c:pt>
                <c:pt idx="95">
                  <c:v>6.5996666666666504E-3</c:v>
                </c:pt>
                <c:pt idx="96">
                  <c:v>6.5996666666666504E-3</c:v>
                </c:pt>
                <c:pt idx="97">
                  <c:v>6.5996666666666504E-3</c:v>
                </c:pt>
                <c:pt idx="98">
                  <c:v>6.5996666666666504E-3</c:v>
                </c:pt>
                <c:pt idx="99">
                  <c:v>6.5996666666666504E-3</c:v>
                </c:pt>
                <c:pt idx="100">
                  <c:v>6.4946666666666512E-3</c:v>
                </c:pt>
                <c:pt idx="101">
                  <c:v>6.4946666666666512E-3</c:v>
                </c:pt>
                <c:pt idx="102">
                  <c:v>6.4946666666666512E-3</c:v>
                </c:pt>
                <c:pt idx="103">
                  <c:v>6.4946666666666512E-3</c:v>
                </c:pt>
                <c:pt idx="104">
                  <c:v>6.4946666666666512E-3</c:v>
                </c:pt>
                <c:pt idx="105">
                  <c:v>6.4973333333333168E-3</c:v>
                </c:pt>
                <c:pt idx="106">
                  <c:v>6.4973333333333168E-3</c:v>
                </c:pt>
                <c:pt idx="107">
                  <c:v>6.4973333333333168E-3</c:v>
                </c:pt>
                <c:pt idx="108">
                  <c:v>6.4973333333333168E-3</c:v>
                </c:pt>
                <c:pt idx="109">
                  <c:v>6.4973333333333168E-3</c:v>
                </c:pt>
                <c:pt idx="110">
                  <c:v>6.6919999999999827E-3</c:v>
                </c:pt>
                <c:pt idx="111">
                  <c:v>6.6919999999999827E-3</c:v>
                </c:pt>
                <c:pt idx="112">
                  <c:v>6.6919999999999827E-3</c:v>
                </c:pt>
                <c:pt idx="113">
                  <c:v>6.6919999999999827E-3</c:v>
                </c:pt>
                <c:pt idx="114">
                  <c:v>6.6919999999999827E-3</c:v>
                </c:pt>
                <c:pt idx="115">
                  <c:v>6.6449999999999825E-3</c:v>
                </c:pt>
                <c:pt idx="116">
                  <c:v>6.6449999999999825E-3</c:v>
                </c:pt>
                <c:pt idx="117">
                  <c:v>6.6449999999999825E-3</c:v>
                </c:pt>
                <c:pt idx="118">
                  <c:v>6.6449999999999825E-3</c:v>
                </c:pt>
                <c:pt idx="119">
                  <c:v>6.6449999999999825E-3</c:v>
                </c:pt>
                <c:pt idx="120">
                  <c:v>6.669666666666651E-3</c:v>
                </c:pt>
                <c:pt idx="121">
                  <c:v>6.669666666666651E-3</c:v>
                </c:pt>
                <c:pt idx="122">
                  <c:v>6.669666666666651E-3</c:v>
                </c:pt>
                <c:pt idx="123">
                  <c:v>6.669666666666651E-3</c:v>
                </c:pt>
                <c:pt idx="124">
                  <c:v>6.669666666666651E-3</c:v>
                </c:pt>
                <c:pt idx="125">
                  <c:v>6.7026666666666493E-3</c:v>
                </c:pt>
                <c:pt idx="126">
                  <c:v>6.7026666666666493E-3</c:v>
                </c:pt>
                <c:pt idx="127">
                  <c:v>6.7026666666666493E-3</c:v>
                </c:pt>
                <c:pt idx="128">
                  <c:v>6.7026666666666493E-3</c:v>
                </c:pt>
                <c:pt idx="129">
                  <c:v>6.7026666666666493E-3</c:v>
                </c:pt>
                <c:pt idx="130">
                  <c:v>6.7709999999999836E-3</c:v>
                </c:pt>
                <c:pt idx="131">
                  <c:v>6.7709999999999836E-3</c:v>
                </c:pt>
                <c:pt idx="132">
                  <c:v>6.7709999999999836E-3</c:v>
                </c:pt>
                <c:pt idx="133">
                  <c:v>6.7709999999999836E-3</c:v>
                </c:pt>
                <c:pt idx="134">
                  <c:v>6.7709999999999836E-3</c:v>
                </c:pt>
                <c:pt idx="135">
                  <c:v>6.7123333333333158E-3</c:v>
                </c:pt>
                <c:pt idx="136">
                  <c:v>6.7123333333333158E-3</c:v>
                </c:pt>
                <c:pt idx="137">
                  <c:v>6.7123333333333158E-3</c:v>
                </c:pt>
                <c:pt idx="138">
                  <c:v>6.7123333333333158E-3</c:v>
                </c:pt>
                <c:pt idx="139">
                  <c:v>6.7123333333333158E-3</c:v>
                </c:pt>
                <c:pt idx="140">
                  <c:v>6.5613333333333183E-3</c:v>
                </c:pt>
                <c:pt idx="141">
                  <c:v>6.5613333333333183E-3</c:v>
                </c:pt>
                <c:pt idx="142">
                  <c:v>6.5613333333333183E-3</c:v>
                </c:pt>
                <c:pt idx="143">
                  <c:v>6.5613333333333183E-3</c:v>
                </c:pt>
                <c:pt idx="144">
                  <c:v>6.5613333333333183E-3</c:v>
                </c:pt>
                <c:pt idx="145">
                  <c:v>6.516333333333315E-3</c:v>
                </c:pt>
                <c:pt idx="146">
                  <c:v>6.516333333333315E-3</c:v>
                </c:pt>
                <c:pt idx="147">
                  <c:v>6.516333333333315E-3</c:v>
                </c:pt>
                <c:pt idx="148">
                  <c:v>6.516333333333315E-3</c:v>
                </c:pt>
                <c:pt idx="149">
                  <c:v>6.516333333333315E-3</c:v>
                </c:pt>
                <c:pt idx="150">
                  <c:v>6.6283333333333168E-3</c:v>
                </c:pt>
                <c:pt idx="151">
                  <c:v>6.6283333333333168E-3</c:v>
                </c:pt>
                <c:pt idx="152">
                  <c:v>6.6283333333333168E-3</c:v>
                </c:pt>
                <c:pt idx="153">
                  <c:v>6.6283333333333168E-3</c:v>
                </c:pt>
                <c:pt idx="154">
                  <c:v>6.6283333333333168E-3</c:v>
                </c:pt>
                <c:pt idx="155">
                  <c:v>6.5799999999999843E-3</c:v>
                </c:pt>
                <c:pt idx="156">
                  <c:v>6.5799999999999843E-3</c:v>
                </c:pt>
                <c:pt idx="157">
                  <c:v>6.5799999999999843E-3</c:v>
                </c:pt>
                <c:pt idx="158">
                  <c:v>6.5799999999999843E-3</c:v>
                </c:pt>
                <c:pt idx="159">
                  <c:v>6.5799999999999843E-3</c:v>
                </c:pt>
                <c:pt idx="160">
                  <c:v>6.6429999999999823E-3</c:v>
                </c:pt>
                <c:pt idx="161">
                  <c:v>6.6429999999999823E-3</c:v>
                </c:pt>
                <c:pt idx="162">
                  <c:v>6.6429999999999823E-3</c:v>
                </c:pt>
                <c:pt idx="163">
                  <c:v>6.6429999999999823E-3</c:v>
                </c:pt>
                <c:pt idx="164">
                  <c:v>6.6429999999999823E-3</c:v>
                </c:pt>
                <c:pt idx="165">
                  <c:v>6.5963333333333169E-3</c:v>
                </c:pt>
                <c:pt idx="166">
                  <c:v>6.5963333333333169E-3</c:v>
                </c:pt>
                <c:pt idx="167">
                  <c:v>6.5963333333333169E-3</c:v>
                </c:pt>
                <c:pt idx="168">
                  <c:v>6.5963333333333169E-3</c:v>
                </c:pt>
                <c:pt idx="169">
                  <c:v>6.5963333333333169E-3</c:v>
                </c:pt>
                <c:pt idx="170">
                  <c:v>6.5059999999999823E-3</c:v>
                </c:pt>
                <c:pt idx="171">
                  <c:v>6.5059999999999823E-3</c:v>
                </c:pt>
                <c:pt idx="172">
                  <c:v>6.5059999999999823E-3</c:v>
                </c:pt>
                <c:pt idx="173">
                  <c:v>6.5059999999999823E-3</c:v>
                </c:pt>
                <c:pt idx="174">
                  <c:v>6.5059999999999823E-3</c:v>
                </c:pt>
                <c:pt idx="175">
                  <c:v>6.72066666666665E-3</c:v>
                </c:pt>
                <c:pt idx="176">
                  <c:v>6.72066666666665E-3</c:v>
                </c:pt>
                <c:pt idx="177">
                  <c:v>6.72066666666665E-3</c:v>
                </c:pt>
                <c:pt idx="178">
                  <c:v>6.72066666666665E-3</c:v>
                </c:pt>
                <c:pt idx="179">
                  <c:v>6.72066666666665E-3</c:v>
                </c:pt>
                <c:pt idx="180">
                  <c:v>6.6723333333333175E-3</c:v>
                </c:pt>
                <c:pt idx="181">
                  <c:v>6.6723333333333175E-3</c:v>
                </c:pt>
                <c:pt idx="182">
                  <c:v>6.6723333333333175E-3</c:v>
                </c:pt>
                <c:pt idx="183">
                  <c:v>6.6723333333333175E-3</c:v>
                </c:pt>
                <c:pt idx="184">
                  <c:v>6.6723333333333175E-3</c:v>
                </c:pt>
                <c:pt idx="185">
                  <c:v>6.481999999999986E-3</c:v>
                </c:pt>
                <c:pt idx="186">
                  <c:v>6.481999999999986E-3</c:v>
                </c:pt>
                <c:pt idx="187">
                  <c:v>6.481999999999986E-3</c:v>
                </c:pt>
                <c:pt idx="188">
                  <c:v>6.481999999999986E-3</c:v>
                </c:pt>
                <c:pt idx="189">
                  <c:v>6.481999999999986E-3</c:v>
                </c:pt>
                <c:pt idx="190">
                  <c:v>6.6939999999999838E-3</c:v>
                </c:pt>
                <c:pt idx="191">
                  <c:v>6.6939999999999838E-3</c:v>
                </c:pt>
                <c:pt idx="192">
                  <c:v>6.6939999999999838E-3</c:v>
                </c:pt>
                <c:pt idx="193">
                  <c:v>6.6939999999999838E-3</c:v>
                </c:pt>
                <c:pt idx="194">
                  <c:v>6.6939999999999838E-3</c:v>
                </c:pt>
                <c:pt idx="195">
                  <c:v>6.5543333333333148E-3</c:v>
                </c:pt>
                <c:pt idx="196">
                  <c:v>6.5543333333333148E-3</c:v>
                </c:pt>
                <c:pt idx="197">
                  <c:v>6.5543333333333148E-3</c:v>
                </c:pt>
                <c:pt idx="198">
                  <c:v>6.5543333333333148E-3</c:v>
                </c:pt>
                <c:pt idx="199">
                  <c:v>6.5543333333333148E-3</c:v>
                </c:pt>
              </c:numCache>
            </c:numRef>
          </c:yVal>
          <c:smooth val="1"/>
        </c:ser>
        <c:ser>
          <c:idx val="3"/>
          <c:order val="3"/>
          <c:tx>
            <c:v>C2 80% T4 (5) C</c:v>
          </c:tx>
          <c:marker>
            <c:symbol val="none"/>
          </c:marker>
          <c:yVal>
            <c:numRef>
              <c:f>'C2T4 C'!$KO$1:$KO$200</c:f>
              <c:numCache>
                <c:formatCode>General</c:formatCode>
                <c:ptCount val="200"/>
                <c:pt idx="0">
                  <c:v>7.9249999999999911E-3</c:v>
                </c:pt>
                <c:pt idx="1">
                  <c:v>7.9249999999999911E-3</c:v>
                </c:pt>
                <c:pt idx="2">
                  <c:v>7.9249999999999911E-3</c:v>
                </c:pt>
                <c:pt idx="3">
                  <c:v>7.9249999999999911E-3</c:v>
                </c:pt>
                <c:pt idx="4">
                  <c:v>7.9249999999999911E-3</c:v>
                </c:pt>
                <c:pt idx="5">
                  <c:v>7.5506666666666578E-3</c:v>
                </c:pt>
                <c:pt idx="6">
                  <c:v>7.5506666666666578E-3</c:v>
                </c:pt>
                <c:pt idx="7">
                  <c:v>7.5506666666666578E-3</c:v>
                </c:pt>
                <c:pt idx="8">
                  <c:v>7.5506666666666578E-3</c:v>
                </c:pt>
                <c:pt idx="9">
                  <c:v>7.5506666666666578E-3</c:v>
                </c:pt>
                <c:pt idx="10">
                  <c:v>7.4756666666666504E-3</c:v>
                </c:pt>
                <c:pt idx="11">
                  <c:v>7.4756666666666504E-3</c:v>
                </c:pt>
                <c:pt idx="12">
                  <c:v>7.4756666666666504E-3</c:v>
                </c:pt>
                <c:pt idx="13">
                  <c:v>7.4756666666666504E-3</c:v>
                </c:pt>
                <c:pt idx="14">
                  <c:v>7.4756666666666504E-3</c:v>
                </c:pt>
                <c:pt idx="15">
                  <c:v>7.53099999999999E-3</c:v>
                </c:pt>
                <c:pt idx="16">
                  <c:v>7.53099999999999E-3</c:v>
                </c:pt>
                <c:pt idx="17">
                  <c:v>7.53099999999999E-3</c:v>
                </c:pt>
                <c:pt idx="18">
                  <c:v>7.53099999999999E-3</c:v>
                </c:pt>
                <c:pt idx="19">
                  <c:v>7.53099999999999E-3</c:v>
                </c:pt>
                <c:pt idx="20">
                  <c:v>7.550333333333323E-3</c:v>
                </c:pt>
                <c:pt idx="21">
                  <c:v>7.550333333333323E-3</c:v>
                </c:pt>
                <c:pt idx="22">
                  <c:v>7.550333333333323E-3</c:v>
                </c:pt>
                <c:pt idx="23">
                  <c:v>7.550333333333323E-3</c:v>
                </c:pt>
                <c:pt idx="24">
                  <c:v>7.550333333333323E-3</c:v>
                </c:pt>
                <c:pt idx="25">
                  <c:v>7.3973333333333209E-3</c:v>
                </c:pt>
                <c:pt idx="26">
                  <c:v>7.3973333333333209E-3</c:v>
                </c:pt>
                <c:pt idx="27">
                  <c:v>7.3973333333333209E-3</c:v>
                </c:pt>
                <c:pt idx="28">
                  <c:v>7.3973333333333209E-3</c:v>
                </c:pt>
                <c:pt idx="29">
                  <c:v>7.3973333333333209E-3</c:v>
                </c:pt>
                <c:pt idx="30">
                  <c:v>7.4246666666666558E-3</c:v>
                </c:pt>
                <c:pt idx="31">
                  <c:v>7.4246666666666558E-3</c:v>
                </c:pt>
                <c:pt idx="32">
                  <c:v>7.4246666666666558E-3</c:v>
                </c:pt>
                <c:pt idx="33">
                  <c:v>7.4246666666666558E-3</c:v>
                </c:pt>
                <c:pt idx="34">
                  <c:v>7.4246666666666558E-3</c:v>
                </c:pt>
                <c:pt idx="35">
                  <c:v>7.5669999999999921E-3</c:v>
                </c:pt>
                <c:pt idx="36">
                  <c:v>7.5669999999999921E-3</c:v>
                </c:pt>
                <c:pt idx="37">
                  <c:v>7.5669999999999921E-3</c:v>
                </c:pt>
                <c:pt idx="38">
                  <c:v>7.5669999999999921E-3</c:v>
                </c:pt>
                <c:pt idx="39">
                  <c:v>7.5669999999999921E-3</c:v>
                </c:pt>
                <c:pt idx="40">
                  <c:v>7.5073333333333225E-3</c:v>
                </c:pt>
                <c:pt idx="41">
                  <c:v>7.5073333333333225E-3</c:v>
                </c:pt>
                <c:pt idx="42">
                  <c:v>7.5073333333333225E-3</c:v>
                </c:pt>
                <c:pt idx="43">
                  <c:v>7.5073333333333225E-3</c:v>
                </c:pt>
                <c:pt idx="44">
                  <c:v>7.5073333333333225E-3</c:v>
                </c:pt>
                <c:pt idx="45">
                  <c:v>7.3766666666666581E-3</c:v>
                </c:pt>
                <c:pt idx="46">
                  <c:v>7.3766666666666581E-3</c:v>
                </c:pt>
                <c:pt idx="47">
                  <c:v>7.3766666666666581E-3</c:v>
                </c:pt>
                <c:pt idx="48">
                  <c:v>7.3766666666666581E-3</c:v>
                </c:pt>
                <c:pt idx="49">
                  <c:v>7.3766666666666581E-3</c:v>
                </c:pt>
                <c:pt idx="50">
                  <c:v>7.3919999999999897E-3</c:v>
                </c:pt>
                <c:pt idx="51">
                  <c:v>7.3919999999999897E-3</c:v>
                </c:pt>
                <c:pt idx="52">
                  <c:v>7.3919999999999897E-3</c:v>
                </c:pt>
                <c:pt idx="53">
                  <c:v>7.3919999999999897E-3</c:v>
                </c:pt>
                <c:pt idx="54">
                  <c:v>7.3919999999999897E-3</c:v>
                </c:pt>
                <c:pt idx="55">
                  <c:v>7.5263333333333224E-3</c:v>
                </c:pt>
                <c:pt idx="56">
                  <c:v>7.5263333333333224E-3</c:v>
                </c:pt>
                <c:pt idx="57">
                  <c:v>7.5263333333333224E-3</c:v>
                </c:pt>
                <c:pt idx="58">
                  <c:v>7.5263333333333224E-3</c:v>
                </c:pt>
                <c:pt idx="59">
                  <c:v>7.5263333333333224E-3</c:v>
                </c:pt>
                <c:pt idx="60">
                  <c:v>7.4009999999999883E-3</c:v>
                </c:pt>
                <c:pt idx="61">
                  <c:v>7.4009999999999883E-3</c:v>
                </c:pt>
                <c:pt idx="62">
                  <c:v>7.4009999999999883E-3</c:v>
                </c:pt>
                <c:pt idx="63">
                  <c:v>7.4009999999999883E-3</c:v>
                </c:pt>
                <c:pt idx="64">
                  <c:v>7.4009999999999883E-3</c:v>
                </c:pt>
                <c:pt idx="65">
                  <c:v>7.4289999999999894E-3</c:v>
                </c:pt>
                <c:pt idx="66">
                  <c:v>7.4289999999999894E-3</c:v>
                </c:pt>
                <c:pt idx="67">
                  <c:v>7.4289999999999894E-3</c:v>
                </c:pt>
                <c:pt idx="68">
                  <c:v>7.4289999999999894E-3</c:v>
                </c:pt>
                <c:pt idx="69">
                  <c:v>7.4289999999999894E-3</c:v>
                </c:pt>
                <c:pt idx="70">
                  <c:v>7.44933333333332E-3</c:v>
                </c:pt>
                <c:pt idx="71">
                  <c:v>7.44933333333332E-3</c:v>
                </c:pt>
                <c:pt idx="72">
                  <c:v>7.44933333333332E-3</c:v>
                </c:pt>
                <c:pt idx="73">
                  <c:v>7.44933333333332E-3</c:v>
                </c:pt>
                <c:pt idx="74">
                  <c:v>7.44933333333332E-3</c:v>
                </c:pt>
                <c:pt idx="75">
                  <c:v>7.489666666666654E-3</c:v>
                </c:pt>
                <c:pt idx="76">
                  <c:v>7.489666666666654E-3</c:v>
                </c:pt>
                <c:pt idx="77">
                  <c:v>7.489666666666654E-3</c:v>
                </c:pt>
                <c:pt idx="78">
                  <c:v>7.489666666666654E-3</c:v>
                </c:pt>
                <c:pt idx="79">
                  <c:v>7.489666666666654E-3</c:v>
                </c:pt>
                <c:pt idx="80">
                  <c:v>7.5946666666666576E-3</c:v>
                </c:pt>
                <c:pt idx="81">
                  <c:v>7.5946666666666576E-3</c:v>
                </c:pt>
                <c:pt idx="82">
                  <c:v>7.5946666666666576E-3</c:v>
                </c:pt>
                <c:pt idx="83">
                  <c:v>7.5946666666666576E-3</c:v>
                </c:pt>
                <c:pt idx="84">
                  <c:v>7.5946666666666576E-3</c:v>
                </c:pt>
                <c:pt idx="85">
                  <c:v>7.4659999999999891E-3</c:v>
                </c:pt>
                <c:pt idx="86">
                  <c:v>7.4659999999999891E-3</c:v>
                </c:pt>
                <c:pt idx="87">
                  <c:v>7.4659999999999891E-3</c:v>
                </c:pt>
                <c:pt idx="88">
                  <c:v>7.4659999999999891E-3</c:v>
                </c:pt>
                <c:pt idx="89">
                  <c:v>7.4659999999999891E-3</c:v>
                </c:pt>
                <c:pt idx="90">
                  <c:v>7.4579999999999872E-3</c:v>
                </c:pt>
                <c:pt idx="91">
                  <c:v>7.4579999999999872E-3</c:v>
                </c:pt>
                <c:pt idx="92">
                  <c:v>7.4579999999999872E-3</c:v>
                </c:pt>
                <c:pt idx="93">
                  <c:v>7.4579999999999872E-3</c:v>
                </c:pt>
                <c:pt idx="94">
                  <c:v>7.4579999999999872E-3</c:v>
                </c:pt>
                <c:pt idx="95">
                  <c:v>7.3776666666666556E-3</c:v>
                </c:pt>
                <c:pt idx="96">
                  <c:v>7.3776666666666556E-3</c:v>
                </c:pt>
                <c:pt idx="97">
                  <c:v>7.3776666666666556E-3</c:v>
                </c:pt>
                <c:pt idx="98">
                  <c:v>7.3776666666666556E-3</c:v>
                </c:pt>
                <c:pt idx="99">
                  <c:v>7.3776666666666556E-3</c:v>
                </c:pt>
                <c:pt idx="100">
                  <c:v>7.5919999999999955E-3</c:v>
                </c:pt>
                <c:pt idx="101">
                  <c:v>7.5919999999999955E-3</c:v>
                </c:pt>
                <c:pt idx="102">
                  <c:v>7.5919999999999955E-3</c:v>
                </c:pt>
                <c:pt idx="103">
                  <c:v>7.5919999999999955E-3</c:v>
                </c:pt>
                <c:pt idx="104">
                  <c:v>7.5919999999999955E-3</c:v>
                </c:pt>
                <c:pt idx="105">
                  <c:v>7.5079999999999904E-3</c:v>
                </c:pt>
                <c:pt idx="106">
                  <c:v>7.5079999999999904E-3</c:v>
                </c:pt>
                <c:pt idx="107">
                  <c:v>7.5079999999999904E-3</c:v>
                </c:pt>
                <c:pt idx="108">
                  <c:v>7.5079999999999904E-3</c:v>
                </c:pt>
                <c:pt idx="109">
                  <c:v>7.5079999999999904E-3</c:v>
                </c:pt>
                <c:pt idx="110">
                  <c:v>7.4699999999999897E-3</c:v>
                </c:pt>
                <c:pt idx="111">
                  <c:v>7.4699999999999897E-3</c:v>
                </c:pt>
                <c:pt idx="112">
                  <c:v>7.4699999999999897E-3</c:v>
                </c:pt>
                <c:pt idx="113">
                  <c:v>7.4699999999999897E-3</c:v>
                </c:pt>
                <c:pt idx="114">
                  <c:v>7.4699999999999897E-3</c:v>
                </c:pt>
                <c:pt idx="115">
                  <c:v>7.3933333333333247E-3</c:v>
                </c:pt>
                <c:pt idx="116">
                  <c:v>7.3933333333333247E-3</c:v>
                </c:pt>
                <c:pt idx="117">
                  <c:v>7.3933333333333247E-3</c:v>
                </c:pt>
                <c:pt idx="118">
                  <c:v>7.3933333333333247E-3</c:v>
                </c:pt>
                <c:pt idx="119">
                  <c:v>7.3933333333333247E-3</c:v>
                </c:pt>
                <c:pt idx="120">
                  <c:v>7.4843333333333229E-3</c:v>
                </c:pt>
                <c:pt idx="121">
                  <c:v>7.4843333333333229E-3</c:v>
                </c:pt>
                <c:pt idx="122">
                  <c:v>7.4843333333333229E-3</c:v>
                </c:pt>
                <c:pt idx="123">
                  <c:v>7.4843333333333229E-3</c:v>
                </c:pt>
                <c:pt idx="124">
                  <c:v>7.4843333333333229E-3</c:v>
                </c:pt>
                <c:pt idx="125">
                  <c:v>7.5059999999999858E-3</c:v>
                </c:pt>
                <c:pt idx="126">
                  <c:v>7.5059999999999858E-3</c:v>
                </c:pt>
                <c:pt idx="127">
                  <c:v>7.5059999999999858E-3</c:v>
                </c:pt>
                <c:pt idx="128">
                  <c:v>7.5059999999999858E-3</c:v>
                </c:pt>
                <c:pt idx="129">
                  <c:v>7.5059999999999858E-3</c:v>
                </c:pt>
                <c:pt idx="130">
                  <c:v>7.4929999999999893E-3</c:v>
                </c:pt>
                <c:pt idx="131">
                  <c:v>7.4929999999999893E-3</c:v>
                </c:pt>
                <c:pt idx="132">
                  <c:v>7.4929999999999893E-3</c:v>
                </c:pt>
                <c:pt idx="133">
                  <c:v>7.4929999999999893E-3</c:v>
                </c:pt>
                <c:pt idx="134">
                  <c:v>7.4929999999999893E-3</c:v>
                </c:pt>
                <c:pt idx="135">
                  <c:v>7.4356666666666581E-3</c:v>
                </c:pt>
                <c:pt idx="136">
                  <c:v>7.4356666666666581E-3</c:v>
                </c:pt>
                <c:pt idx="137">
                  <c:v>7.4356666666666581E-3</c:v>
                </c:pt>
                <c:pt idx="138">
                  <c:v>7.4356666666666581E-3</c:v>
                </c:pt>
                <c:pt idx="139">
                  <c:v>7.4356666666666581E-3</c:v>
                </c:pt>
                <c:pt idx="140">
                  <c:v>7.5539999999999878E-3</c:v>
                </c:pt>
                <c:pt idx="141">
                  <c:v>7.5539999999999878E-3</c:v>
                </c:pt>
                <c:pt idx="142">
                  <c:v>7.5539999999999878E-3</c:v>
                </c:pt>
                <c:pt idx="143">
                  <c:v>7.5539999999999878E-3</c:v>
                </c:pt>
                <c:pt idx="144">
                  <c:v>7.5539999999999878E-3</c:v>
                </c:pt>
                <c:pt idx="145">
                  <c:v>7.6676666666666551E-3</c:v>
                </c:pt>
                <c:pt idx="146">
                  <c:v>7.6676666666666551E-3</c:v>
                </c:pt>
                <c:pt idx="147">
                  <c:v>7.6676666666666551E-3</c:v>
                </c:pt>
                <c:pt idx="148">
                  <c:v>7.6676666666666551E-3</c:v>
                </c:pt>
                <c:pt idx="149">
                  <c:v>7.6676666666666551E-3</c:v>
                </c:pt>
                <c:pt idx="150">
                  <c:v>7.5279999999999956E-3</c:v>
                </c:pt>
                <c:pt idx="151">
                  <c:v>7.5279999999999956E-3</c:v>
                </c:pt>
                <c:pt idx="152">
                  <c:v>7.5279999999999956E-3</c:v>
                </c:pt>
                <c:pt idx="153">
                  <c:v>7.5279999999999956E-3</c:v>
                </c:pt>
                <c:pt idx="154">
                  <c:v>7.5279999999999956E-3</c:v>
                </c:pt>
                <c:pt idx="155">
                  <c:v>7.468333333333326E-3</c:v>
                </c:pt>
                <c:pt idx="156">
                  <c:v>7.468333333333326E-3</c:v>
                </c:pt>
                <c:pt idx="157">
                  <c:v>7.468333333333326E-3</c:v>
                </c:pt>
                <c:pt idx="158">
                  <c:v>7.468333333333326E-3</c:v>
                </c:pt>
                <c:pt idx="159">
                  <c:v>7.468333333333326E-3</c:v>
                </c:pt>
                <c:pt idx="160">
                  <c:v>7.4516666666666594E-3</c:v>
                </c:pt>
                <c:pt idx="161">
                  <c:v>7.4516666666666594E-3</c:v>
                </c:pt>
                <c:pt idx="162">
                  <c:v>7.4516666666666594E-3</c:v>
                </c:pt>
                <c:pt idx="163">
                  <c:v>7.4516666666666594E-3</c:v>
                </c:pt>
                <c:pt idx="164">
                  <c:v>7.4516666666666594E-3</c:v>
                </c:pt>
                <c:pt idx="165">
                  <c:v>7.469999999999994E-3</c:v>
                </c:pt>
                <c:pt idx="166">
                  <c:v>7.469999999999994E-3</c:v>
                </c:pt>
                <c:pt idx="167">
                  <c:v>7.469999999999994E-3</c:v>
                </c:pt>
                <c:pt idx="168">
                  <c:v>7.469999999999994E-3</c:v>
                </c:pt>
                <c:pt idx="169">
                  <c:v>7.469999999999994E-3</c:v>
                </c:pt>
                <c:pt idx="170">
                  <c:v>7.4623333333333252E-3</c:v>
                </c:pt>
                <c:pt idx="171">
                  <c:v>7.4623333333333252E-3</c:v>
                </c:pt>
                <c:pt idx="172">
                  <c:v>7.4623333333333252E-3</c:v>
                </c:pt>
                <c:pt idx="173">
                  <c:v>7.4623333333333252E-3</c:v>
                </c:pt>
                <c:pt idx="174">
                  <c:v>7.4623333333333252E-3</c:v>
                </c:pt>
                <c:pt idx="175">
                  <c:v>7.3643333333333208E-3</c:v>
                </c:pt>
                <c:pt idx="176">
                  <c:v>7.3643333333333208E-3</c:v>
                </c:pt>
                <c:pt idx="177">
                  <c:v>7.3643333333333208E-3</c:v>
                </c:pt>
                <c:pt idx="178">
                  <c:v>7.3643333333333208E-3</c:v>
                </c:pt>
                <c:pt idx="179">
                  <c:v>7.3643333333333208E-3</c:v>
                </c:pt>
                <c:pt idx="180">
                  <c:v>7.3799999999999847E-3</c:v>
                </c:pt>
                <c:pt idx="181">
                  <c:v>7.3799999999999847E-3</c:v>
                </c:pt>
                <c:pt idx="182">
                  <c:v>7.3799999999999847E-3</c:v>
                </c:pt>
                <c:pt idx="183">
                  <c:v>7.3799999999999847E-3</c:v>
                </c:pt>
                <c:pt idx="184">
                  <c:v>7.3799999999999847E-3</c:v>
                </c:pt>
                <c:pt idx="185">
                  <c:v>7.4419999999999886E-3</c:v>
                </c:pt>
                <c:pt idx="186">
                  <c:v>7.4419999999999886E-3</c:v>
                </c:pt>
                <c:pt idx="187">
                  <c:v>7.4419999999999886E-3</c:v>
                </c:pt>
                <c:pt idx="188">
                  <c:v>7.4419999999999886E-3</c:v>
                </c:pt>
                <c:pt idx="189">
                  <c:v>7.4419999999999886E-3</c:v>
                </c:pt>
                <c:pt idx="190">
                  <c:v>7.3723333333333228E-3</c:v>
                </c:pt>
                <c:pt idx="191">
                  <c:v>7.3723333333333228E-3</c:v>
                </c:pt>
                <c:pt idx="192">
                  <c:v>7.3723333333333228E-3</c:v>
                </c:pt>
                <c:pt idx="193">
                  <c:v>7.3723333333333228E-3</c:v>
                </c:pt>
                <c:pt idx="194">
                  <c:v>7.3723333333333228E-3</c:v>
                </c:pt>
                <c:pt idx="195">
                  <c:v>7.4683333333333225E-3</c:v>
                </c:pt>
                <c:pt idx="196">
                  <c:v>7.4683333333333225E-3</c:v>
                </c:pt>
                <c:pt idx="197">
                  <c:v>7.4683333333333225E-3</c:v>
                </c:pt>
                <c:pt idx="198">
                  <c:v>7.4683333333333225E-3</c:v>
                </c:pt>
                <c:pt idx="199">
                  <c:v>7.4683333333333225E-3</c:v>
                </c:pt>
              </c:numCache>
            </c:numRef>
          </c:yVal>
          <c:smooth val="1"/>
        </c:ser>
        <c:ser>
          <c:idx val="4"/>
          <c:order val="4"/>
          <c:tx>
            <c:v>C2 100% T5 (5) C</c:v>
          </c:tx>
          <c:marker>
            <c:symbol val="none"/>
          </c:marker>
          <c:yVal>
            <c:numRef>
              <c:f>'C2T5 C'!$KO$1:$KO$200</c:f>
              <c:numCache>
                <c:formatCode>General</c:formatCode>
                <c:ptCount val="200"/>
                <c:pt idx="0">
                  <c:v>7.830333333333328E-3</c:v>
                </c:pt>
                <c:pt idx="1">
                  <c:v>7.830333333333328E-3</c:v>
                </c:pt>
                <c:pt idx="2">
                  <c:v>7.830333333333328E-3</c:v>
                </c:pt>
                <c:pt idx="3">
                  <c:v>7.830333333333328E-3</c:v>
                </c:pt>
                <c:pt idx="4">
                  <c:v>7.830333333333328E-3</c:v>
                </c:pt>
                <c:pt idx="5">
                  <c:v>8.0349999999999987E-3</c:v>
                </c:pt>
                <c:pt idx="6">
                  <c:v>8.0349999999999987E-3</c:v>
                </c:pt>
                <c:pt idx="7">
                  <c:v>8.0349999999999987E-3</c:v>
                </c:pt>
                <c:pt idx="8">
                  <c:v>8.0349999999999987E-3</c:v>
                </c:pt>
                <c:pt idx="9">
                  <c:v>8.0349999999999987E-3</c:v>
                </c:pt>
                <c:pt idx="10">
                  <c:v>7.9943333333333238E-3</c:v>
                </c:pt>
                <c:pt idx="11">
                  <c:v>7.9943333333333238E-3</c:v>
                </c:pt>
                <c:pt idx="12">
                  <c:v>7.9943333333333238E-3</c:v>
                </c:pt>
                <c:pt idx="13">
                  <c:v>7.9943333333333238E-3</c:v>
                </c:pt>
                <c:pt idx="14">
                  <c:v>7.9943333333333238E-3</c:v>
                </c:pt>
                <c:pt idx="15">
                  <c:v>7.9719999999999912E-3</c:v>
                </c:pt>
                <c:pt idx="16">
                  <c:v>7.9719999999999912E-3</c:v>
                </c:pt>
                <c:pt idx="17">
                  <c:v>7.9719999999999912E-3</c:v>
                </c:pt>
                <c:pt idx="18">
                  <c:v>7.9719999999999912E-3</c:v>
                </c:pt>
                <c:pt idx="19">
                  <c:v>7.9719999999999912E-3</c:v>
                </c:pt>
                <c:pt idx="20">
                  <c:v>7.8969999999999978E-3</c:v>
                </c:pt>
                <c:pt idx="21">
                  <c:v>7.8969999999999978E-3</c:v>
                </c:pt>
                <c:pt idx="22">
                  <c:v>7.8969999999999978E-3</c:v>
                </c:pt>
                <c:pt idx="23">
                  <c:v>7.8969999999999978E-3</c:v>
                </c:pt>
                <c:pt idx="24">
                  <c:v>7.8969999999999978E-3</c:v>
                </c:pt>
                <c:pt idx="25">
                  <c:v>7.8363333333333271E-3</c:v>
                </c:pt>
                <c:pt idx="26">
                  <c:v>7.8363333333333271E-3</c:v>
                </c:pt>
                <c:pt idx="27">
                  <c:v>7.8363333333333271E-3</c:v>
                </c:pt>
                <c:pt idx="28">
                  <c:v>7.8363333333333271E-3</c:v>
                </c:pt>
                <c:pt idx="29">
                  <c:v>7.8363333333333271E-3</c:v>
                </c:pt>
                <c:pt idx="30">
                  <c:v>7.8956666666666602E-3</c:v>
                </c:pt>
                <c:pt idx="31">
                  <c:v>7.8956666666666602E-3</c:v>
                </c:pt>
                <c:pt idx="32">
                  <c:v>7.8956666666666602E-3</c:v>
                </c:pt>
                <c:pt idx="33">
                  <c:v>7.8956666666666602E-3</c:v>
                </c:pt>
                <c:pt idx="34">
                  <c:v>7.8956666666666602E-3</c:v>
                </c:pt>
                <c:pt idx="35">
                  <c:v>8.0189999999999931E-3</c:v>
                </c:pt>
                <c:pt idx="36">
                  <c:v>8.0189999999999931E-3</c:v>
                </c:pt>
                <c:pt idx="37">
                  <c:v>8.0189999999999931E-3</c:v>
                </c:pt>
                <c:pt idx="38">
                  <c:v>8.0189999999999931E-3</c:v>
                </c:pt>
                <c:pt idx="39">
                  <c:v>8.0189999999999931E-3</c:v>
                </c:pt>
                <c:pt idx="40">
                  <c:v>7.8886666666666602E-3</c:v>
                </c:pt>
                <c:pt idx="41">
                  <c:v>7.8886666666666602E-3</c:v>
                </c:pt>
                <c:pt idx="42">
                  <c:v>7.8886666666666602E-3</c:v>
                </c:pt>
                <c:pt idx="43">
                  <c:v>7.8886666666666602E-3</c:v>
                </c:pt>
                <c:pt idx="44">
                  <c:v>7.8886666666666602E-3</c:v>
                </c:pt>
                <c:pt idx="45">
                  <c:v>7.9069999999999904E-3</c:v>
                </c:pt>
                <c:pt idx="46">
                  <c:v>7.9069999999999904E-3</c:v>
                </c:pt>
                <c:pt idx="47">
                  <c:v>7.9069999999999904E-3</c:v>
                </c:pt>
                <c:pt idx="48">
                  <c:v>7.9069999999999904E-3</c:v>
                </c:pt>
                <c:pt idx="49">
                  <c:v>7.9069999999999904E-3</c:v>
                </c:pt>
                <c:pt idx="50">
                  <c:v>8.0086666666666587E-3</c:v>
                </c:pt>
                <c:pt idx="51">
                  <c:v>8.0086666666666587E-3</c:v>
                </c:pt>
                <c:pt idx="52">
                  <c:v>8.0086666666666587E-3</c:v>
                </c:pt>
                <c:pt idx="53">
                  <c:v>8.0086666666666587E-3</c:v>
                </c:pt>
                <c:pt idx="54">
                  <c:v>8.0086666666666587E-3</c:v>
                </c:pt>
                <c:pt idx="55">
                  <c:v>7.9426666666666621E-3</c:v>
                </c:pt>
                <c:pt idx="56">
                  <c:v>7.9426666666666621E-3</c:v>
                </c:pt>
                <c:pt idx="57">
                  <c:v>7.9426666666666621E-3</c:v>
                </c:pt>
                <c:pt idx="58">
                  <c:v>7.9426666666666621E-3</c:v>
                </c:pt>
                <c:pt idx="59">
                  <c:v>7.9426666666666621E-3</c:v>
                </c:pt>
                <c:pt idx="60">
                  <c:v>8.0773333333333253E-3</c:v>
                </c:pt>
                <c:pt idx="61">
                  <c:v>8.0773333333333253E-3</c:v>
                </c:pt>
                <c:pt idx="62">
                  <c:v>8.0773333333333253E-3</c:v>
                </c:pt>
                <c:pt idx="63">
                  <c:v>8.0773333333333253E-3</c:v>
                </c:pt>
                <c:pt idx="64">
                  <c:v>8.0773333333333253E-3</c:v>
                </c:pt>
                <c:pt idx="65">
                  <c:v>8.0343333333333274E-3</c:v>
                </c:pt>
                <c:pt idx="66">
                  <c:v>8.0343333333333274E-3</c:v>
                </c:pt>
                <c:pt idx="67">
                  <c:v>8.0343333333333274E-3</c:v>
                </c:pt>
                <c:pt idx="68">
                  <c:v>8.0343333333333274E-3</c:v>
                </c:pt>
                <c:pt idx="69">
                  <c:v>8.0343333333333274E-3</c:v>
                </c:pt>
                <c:pt idx="70">
                  <c:v>7.863999999999996E-3</c:v>
                </c:pt>
                <c:pt idx="71">
                  <c:v>7.863999999999996E-3</c:v>
                </c:pt>
                <c:pt idx="72">
                  <c:v>7.863999999999996E-3</c:v>
                </c:pt>
                <c:pt idx="73">
                  <c:v>7.863999999999996E-3</c:v>
                </c:pt>
                <c:pt idx="74">
                  <c:v>7.863999999999996E-3</c:v>
                </c:pt>
                <c:pt idx="75">
                  <c:v>8.0356666666666632E-3</c:v>
                </c:pt>
                <c:pt idx="76">
                  <c:v>8.0356666666666632E-3</c:v>
                </c:pt>
                <c:pt idx="77">
                  <c:v>8.0356666666666632E-3</c:v>
                </c:pt>
                <c:pt idx="78">
                  <c:v>8.0356666666666632E-3</c:v>
                </c:pt>
                <c:pt idx="79">
                  <c:v>8.0356666666666632E-3</c:v>
                </c:pt>
                <c:pt idx="80">
                  <c:v>7.8979999999999953E-3</c:v>
                </c:pt>
                <c:pt idx="81">
                  <c:v>7.8979999999999953E-3</c:v>
                </c:pt>
                <c:pt idx="82">
                  <c:v>7.8979999999999953E-3</c:v>
                </c:pt>
                <c:pt idx="83">
                  <c:v>7.8979999999999953E-3</c:v>
                </c:pt>
                <c:pt idx="84">
                  <c:v>7.8979999999999953E-3</c:v>
                </c:pt>
                <c:pt idx="85">
                  <c:v>7.9689999999999934E-3</c:v>
                </c:pt>
                <c:pt idx="86">
                  <c:v>7.9689999999999934E-3</c:v>
                </c:pt>
                <c:pt idx="87">
                  <c:v>7.9689999999999934E-3</c:v>
                </c:pt>
                <c:pt idx="88">
                  <c:v>7.9689999999999934E-3</c:v>
                </c:pt>
                <c:pt idx="89">
                  <c:v>7.9689999999999934E-3</c:v>
                </c:pt>
                <c:pt idx="90">
                  <c:v>8.0216666666666648E-3</c:v>
                </c:pt>
                <c:pt idx="91">
                  <c:v>8.0216666666666648E-3</c:v>
                </c:pt>
                <c:pt idx="92">
                  <c:v>8.0216666666666648E-3</c:v>
                </c:pt>
                <c:pt idx="93">
                  <c:v>8.0216666666666648E-3</c:v>
                </c:pt>
                <c:pt idx="94">
                  <c:v>8.0216666666666648E-3</c:v>
                </c:pt>
                <c:pt idx="95">
                  <c:v>7.9453333333333268E-3</c:v>
                </c:pt>
                <c:pt idx="96">
                  <c:v>7.9453333333333268E-3</c:v>
                </c:pt>
                <c:pt idx="97">
                  <c:v>7.9453333333333268E-3</c:v>
                </c:pt>
                <c:pt idx="98">
                  <c:v>7.9453333333333268E-3</c:v>
                </c:pt>
                <c:pt idx="99">
                  <c:v>7.9453333333333268E-3</c:v>
                </c:pt>
                <c:pt idx="100">
                  <c:v>7.9516666666666555E-3</c:v>
                </c:pt>
                <c:pt idx="101">
                  <c:v>7.9516666666666555E-3</c:v>
                </c:pt>
                <c:pt idx="102">
                  <c:v>7.9516666666666555E-3</c:v>
                </c:pt>
                <c:pt idx="103">
                  <c:v>7.9516666666666555E-3</c:v>
                </c:pt>
                <c:pt idx="104">
                  <c:v>7.9516666666666555E-3</c:v>
                </c:pt>
                <c:pt idx="105">
                  <c:v>7.8953333333333254E-3</c:v>
                </c:pt>
                <c:pt idx="106">
                  <c:v>7.8953333333333254E-3</c:v>
                </c:pt>
                <c:pt idx="107">
                  <c:v>7.8953333333333254E-3</c:v>
                </c:pt>
                <c:pt idx="108">
                  <c:v>7.8953333333333254E-3</c:v>
                </c:pt>
                <c:pt idx="109">
                  <c:v>7.8953333333333254E-3</c:v>
                </c:pt>
                <c:pt idx="110">
                  <c:v>7.9856666666666548E-3</c:v>
                </c:pt>
                <c:pt idx="111">
                  <c:v>7.9856666666666548E-3</c:v>
                </c:pt>
                <c:pt idx="112">
                  <c:v>7.9856666666666548E-3</c:v>
                </c:pt>
                <c:pt idx="113">
                  <c:v>7.9856666666666548E-3</c:v>
                </c:pt>
                <c:pt idx="114">
                  <c:v>7.9856666666666548E-3</c:v>
                </c:pt>
                <c:pt idx="115">
                  <c:v>7.9483333333333333E-3</c:v>
                </c:pt>
                <c:pt idx="116">
                  <c:v>7.9483333333333333E-3</c:v>
                </c:pt>
                <c:pt idx="117">
                  <c:v>7.9483333333333333E-3</c:v>
                </c:pt>
                <c:pt idx="118">
                  <c:v>7.9483333333333333E-3</c:v>
                </c:pt>
                <c:pt idx="119">
                  <c:v>7.9483333333333333E-3</c:v>
                </c:pt>
                <c:pt idx="120">
                  <c:v>7.7763333333333243E-3</c:v>
                </c:pt>
                <c:pt idx="121">
                  <c:v>7.7763333333333243E-3</c:v>
                </c:pt>
                <c:pt idx="122">
                  <c:v>7.7763333333333243E-3</c:v>
                </c:pt>
                <c:pt idx="123">
                  <c:v>7.7763333333333243E-3</c:v>
                </c:pt>
                <c:pt idx="124">
                  <c:v>7.7763333333333243E-3</c:v>
                </c:pt>
                <c:pt idx="125">
                  <c:v>7.950666666666658E-3</c:v>
                </c:pt>
                <c:pt idx="126">
                  <c:v>7.950666666666658E-3</c:v>
                </c:pt>
                <c:pt idx="127">
                  <c:v>7.950666666666658E-3</c:v>
                </c:pt>
                <c:pt idx="128">
                  <c:v>7.950666666666658E-3</c:v>
                </c:pt>
                <c:pt idx="129">
                  <c:v>7.950666666666658E-3</c:v>
                </c:pt>
                <c:pt idx="130">
                  <c:v>7.9049999999999936E-3</c:v>
                </c:pt>
                <c:pt idx="131">
                  <c:v>7.9049999999999936E-3</c:v>
                </c:pt>
                <c:pt idx="132">
                  <c:v>7.9049999999999936E-3</c:v>
                </c:pt>
                <c:pt idx="133">
                  <c:v>7.9049999999999936E-3</c:v>
                </c:pt>
                <c:pt idx="134">
                  <c:v>7.9049999999999936E-3</c:v>
                </c:pt>
                <c:pt idx="135">
                  <c:v>7.8959999999999898E-3</c:v>
                </c:pt>
                <c:pt idx="136">
                  <c:v>7.8959999999999898E-3</c:v>
                </c:pt>
                <c:pt idx="137">
                  <c:v>7.8959999999999898E-3</c:v>
                </c:pt>
                <c:pt idx="138">
                  <c:v>7.8959999999999898E-3</c:v>
                </c:pt>
                <c:pt idx="139">
                  <c:v>7.8959999999999898E-3</c:v>
                </c:pt>
                <c:pt idx="140">
                  <c:v>7.9693333333333248E-3</c:v>
                </c:pt>
                <c:pt idx="141">
                  <c:v>7.9693333333333248E-3</c:v>
                </c:pt>
                <c:pt idx="142">
                  <c:v>7.9693333333333248E-3</c:v>
                </c:pt>
                <c:pt idx="143">
                  <c:v>7.9693333333333248E-3</c:v>
                </c:pt>
                <c:pt idx="144">
                  <c:v>7.9693333333333248E-3</c:v>
                </c:pt>
                <c:pt idx="145">
                  <c:v>7.9526666666666548E-3</c:v>
                </c:pt>
                <c:pt idx="146">
                  <c:v>7.9526666666666548E-3</c:v>
                </c:pt>
                <c:pt idx="147">
                  <c:v>7.9526666666666548E-3</c:v>
                </c:pt>
                <c:pt idx="148">
                  <c:v>7.9526666666666548E-3</c:v>
                </c:pt>
                <c:pt idx="149">
                  <c:v>7.9526666666666548E-3</c:v>
                </c:pt>
                <c:pt idx="150">
                  <c:v>8.0576666666666644E-3</c:v>
                </c:pt>
                <c:pt idx="151">
                  <c:v>8.0576666666666644E-3</c:v>
                </c:pt>
                <c:pt idx="152">
                  <c:v>8.0576666666666644E-3</c:v>
                </c:pt>
                <c:pt idx="153">
                  <c:v>8.0576666666666644E-3</c:v>
                </c:pt>
                <c:pt idx="154">
                  <c:v>8.0576666666666644E-3</c:v>
                </c:pt>
                <c:pt idx="155">
                  <c:v>7.9249999999999911E-3</c:v>
                </c:pt>
                <c:pt idx="156">
                  <c:v>7.9249999999999911E-3</c:v>
                </c:pt>
                <c:pt idx="157">
                  <c:v>7.9249999999999911E-3</c:v>
                </c:pt>
                <c:pt idx="158">
                  <c:v>7.9249999999999911E-3</c:v>
                </c:pt>
                <c:pt idx="159">
                  <c:v>7.9249999999999911E-3</c:v>
                </c:pt>
                <c:pt idx="160">
                  <c:v>7.7646666666666628E-3</c:v>
                </c:pt>
                <c:pt idx="161">
                  <c:v>7.7646666666666628E-3</c:v>
                </c:pt>
                <c:pt idx="162">
                  <c:v>7.7646666666666628E-3</c:v>
                </c:pt>
                <c:pt idx="163">
                  <c:v>7.7646666666666628E-3</c:v>
                </c:pt>
                <c:pt idx="164">
                  <c:v>7.7646666666666628E-3</c:v>
                </c:pt>
                <c:pt idx="165">
                  <c:v>7.8836666666666656E-3</c:v>
                </c:pt>
                <c:pt idx="166">
                  <c:v>7.8836666666666656E-3</c:v>
                </c:pt>
                <c:pt idx="167">
                  <c:v>7.8836666666666656E-3</c:v>
                </c:pt>
                <c:pt idx="168">
                  <c:v>7.8836666666666656E-3</c:v>
                </c:pt>
                <c:pt idx="169">
                  <c:v>7.8836666666666656E-3</c:v>
                </c:pt>
                <c:pt idx="170">
                  <c:v>7.7923333333333256E-3</c:v>
                </c:pt>
                <c:pt idx="171">
                  <c:v>7.7923333333333256E-3</c:v>
                </c:pt>
                <c:pt idx="172">
                  <c:v>7.7923333333333256E-3</c:v>
                </c:pt>
                <c:pt idx="173">
                  <c:v>7.7923333333333256E-3</c:v>
                </c:pt>
                <c:pt idx="174">
                  <c:v>7.7923333333333256E-3</c:v>
                </c:pt>
                <c:pt idx="175">
                  <c:v>7.9679999999999924E-3</c:v>
                </c:pt>
                <c:pt idx="176">
                  <c:v>7.9679999999999924E-3</c:v>
                </c:pt>
                <c:pt idx="177">
                  <c:v>7.9679999999999924E-3</c:v>
                </c:pt>
                <c:pt idx="178">
                  <c:v>7.9679999999999924E-3</c:v>
                </c:pt>
                <c:pt idx="179">
                  <c:v>7.9679999999999924E-3</c:v>
                </c:pt>
                <c:pt idx="180">
                  <c:v>7.8696666666666568E-3</c:v>
                </c:pt>
                <c:pt idx="181">
                  <c:v>7.8696666666666568E-3</c:v>
                </c:pt>
                <c:pt idx="182">
                  <c:v>7.8696666666666568E-3</c:v>
                </c:pt>
                <c:pt idx="183">
                  <c:v>7.8696666666666568E-3</c:v>
                </c:pt>
                <c:pt idx="184">
                  <c:v>7.8696666666666568E-3</c:v>
                </c:pt>
                <c:pt idx="185">
                  <c:v>8.0139999999999951E-3</c:v>
                </c:pt>
                <c:pt idx="186">
                  <c:v>8.0139999999999951E-3</c:v>
                </c:pt>
                <c:pt idx="187">
                  <c:v>8.0139999999999951E-3</c:v>
                </c:pt>
                <c:pt idx="188">
                  <c:v>8.0139999999999951E-3</c:v>
                </c:pt>
                <c:pt idx="189">
                  <c:v>8.0139999999999951E-3</c:v>
                </c:pt>
                <c:pt idx="190">
                  <c:v>8.0009999999999925E-3</c:v>
                </c:pt>
                <c:pt idx="191">
                  <c:v>8.0009999999999925E-3</c:v>
                </c:pt>
                <c:pt idx="192">
                  <c:v>8.0009999999999925E-3</c:v>
                </c:pt>
                <c:pt idx="193">
                  <c:v>8.0009999999999925E-3</c:v>
                </c:pt>
                <c:pt idx="194">
                  <c:v>8.0009999999999925E-3</c:v>
                </c:pt>
                <c:pt idx="195">
                  <c:v>7.8799999999999964E-3</c:v>
                </c:pt>
                <c:pt idx="196">
                  <c:v>7.8799999999999964E-3</c:v>
                </c:pt>
                <c:pt idx="197">
                  <c:v>7.8799999999999964E-3</c:v>
                </c:pt>
                <c:pt idx="198">
                  <c:v>7.8799999999999964E-3</c:v>
                </c:pt>
                <c:pt idx="199">
                  <c:v>7.8799999999999964E-3</c:v>
                </c:pt>
              </c:numCache>
            </c:numRef>
          </c:yVal>
          <c:smooth val="1"/>
        </c:ser>
        <c:axId val="87974656"/>
        <c:axId val="87976960"/>
      </c:scatterChart>
      <c:valAx>
        <c:axId val="87974656"/>
        <c:scaling>
          <c:orientation val="minMax"/>
          <c:max val="200"/>
        </c:scaling>
        <c:axPos val="b"/>
        <c:title>
          <c:tx>
            <c:rich>
              <a:bodyPr/>
              <a:lstStyle/>
              <a:p>
                <a:pPr>
                  <a:defRPr/>
                </a:pPr>
                <a:r>
                  <a:rPr lang="en-US"/>
                  <a:t>Time Iterations</a:t>
                </a:r>
              </a:p>
            </c:rich>
          </c:tx>
          <c:layout/>
        </c:title>
        <c:tickLblPos val="nextTo"/>
        <c:crossAx val="87976960"/>
        <c:crosses val="autoZero"/>
        <c:crossBetween val="midCat"/>
      </c:valAx>
      <c:valAx>
        <c:axId val="87976960"/>
        <c:scaling>
          <c:orientation val="minMax"/>
          <c:min val="4.0000000000000036E-3"/>
        </c:scaling>
        <c:axPos val="l"/>
        <c:majorGridlines/>
        <c:title>
          <c:tx>
            <c:rich>
              <a:bodyPr rot="-5400000" vert="horz"/>
              <a:lstStyle/>
              <a:p>
                <a:pPr>
                  <a:defRPr/>
                </a:pPr>
                <a:r>
                  <a:rPr lang="en-US"/>
                  <a:t>Closeness Centrality</a:t>
                </a:r>
              </a:p>
            </c:rich>
          </c:tx>
          <c:layout/>
        </c:title>
        <c:numFmt formatCode="General" sourceLinked="1"/>
        <c:tickLblPos val="nextTo"/>
        <c:crossAx val="87974656"/>
        <c:crosses val="autoZero"/>
        <c:crossBetween val="midCat"/>
      </c:valAx>
    </c:plotArea>
    <c:legend>
      <c:legendPos val="r"/>
      <c:layout/>
    </c:legend>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Degree Centrality Based on Friendship Percentage</a:t>
            </a:r>
          </a:p>
        </c:rich>
      </c:tx>
      <c:layout/>
      <c:overlay val="1"/>
    </c:title>
    <c:plotArea>
      <c:layout/>
      <c:scatterChart>
        <c:scatterStyle val="smoothMarker"/>
        <c:ser>
          <c:idx val="0"/>
          <c:order val="0"/>
          <c:tx>
            <c:v>C1 20% T1 (1) D</c:v>
          </c:tx>
          <c:marker>
            <c:symbol val="none"/>
          </c:marker>
          <c:yVal>
            <c:numRef>
              <c:f>'C1T1 D'!$KO$1:$KO$200</c:f>
              <c:numCache>
                <c:formatCode>General</c:formatCode>
                <c:ptCount val="200"/>
                <c:pt idx="0">
                  <c:v>0.11104024943310653</c:v>
                </c:pt>
                <c:pt idx="1">
                  <c:v>0.13789682539682535</c:v>
                </c:pt>
                <c:pt idx="2">
                  <c:v>0.16539115646258498</c:v>
                </c:pt>
                <c:pt idx="3">
                  <c:v>0.19182256235827605</c:v>
                </c:pt>
                <c:pt idx="4">
                  <c:v>0.2151360544217682</c:v>
                </c:pt>
                <c:pt idx="5">
                  <c:v>0.24036281179138266</c:v>
                </c:pt>
                <c:pt idx="6">
                  <c:v>0.26126700680272086</c:v>
                </c:pt>
                <c:pt idx="7">
                  <c:v>0.28302154195011314</c:v>
                </c:pt>
                <c:pt idx="8">
                  <c:v>0.30201247165532874</c:v>
                </c:pt>
                <c:pt idx="9">
                  <c:v>0.32206632653061201</c:v>
                </c:pt>
                <c:pt idx="10">
                  <c:v>0.34190759637188184</c:v>
                </c:pt>
                <c:pt idx="11">
                  <c:v>0.35976473922902452</c:v>
                </c:pt>
                <c:pt idx="12">
                  <c:v>0.37698412698412642</c:v>
                </c:pt>
                <c:pt idx="13">
                  <c:v>0.39533730158730079</c:v>
                </c:pt>
                <c:pt idx="14">
                  <c:v>0.41028911564625786</c:v>
                </c:pt>
                <c:pt idx="15">
                  <c:v>0.42538265306122353</c:v>
                </c:pt>
                <c:pt idx="16">
                  <c:v>0.43891723356008988</c:v>
                </c:pt>
                <c:pt idx="17">
                  <c:v>0.45479024943310603</c:v>
                </c:pt>
                <c:pt idx="18">
                  <c:v>0.46712018140589551</c:v>
                </c:pt>
                <c:pt idx="19">
                  <c:v>0.4815759637188205</c:v>
                </c:pt>
                <c:pt idx="20">
                  <c:v>0.49574829931972753</c:v>
                </c:pt>
                <c:pt idx="21">
                  <c:v>0.50800736961451265</c:v>
                </c:pt>
                <c:pt idx="22">
                  <c:v>0.51934523809523858</c:v>
                </c:pt>
                <c:pt idx="23">
                  <c:v>0.53047052154195018</c:v>
                </c:pt>
                <c:pt idx="24">
                  <c:v>0.54060374149659896</c:v>
                </c:pt>
                <c:pt idx="25">
                  <c:v>0.55428004535147435</c:v>
                </c:pt>
                <c:pt idx="26">
                  <c:v>0.56462585034013679</c:v>
                </c:pt>
                <c:pt idx="27">
                  <c:v>0.5751842403628129</c:v>
                </c:pt>
                <c:pt idx="28">
                  <c:v>0.58489229024943423</c:v>
                </c:pt>
                <c:pt idx="29">
                  <c:v>0.59311224489796022</c:v>
                </c:pt>
                <c:pt idx="30">
                  <c:v>0.60310374149659973</c:v>
                </c:pt>
                <c:pt idx="31">
                  <c:v>0.61203231292517091</c:v>
                </c:pt>
                <c:pt idx="32">
                  <c:v>0.61947278911564696</c:v>
                </c:pt>
                <c:pt idx="33">
                  <c:v>0.6279053287981865</c:v>
                </c:pt>
                <c:pt idx="34">
                  <c:v>0.63718820861678049</c:v>
                </c:pt>
                <c:pt idx="35">
                  <c:v>0.64647108843537415</c:v>
                </c:pt>
                <c:pt idx="36">
                  <c:v>0.65440759637188151</c:v>
                </c:pt>
                <c:pt idx="37">
                  <c:v>0.66163548752834433</c:v>
                </c:pt>
                <c:pt idx="38">
                  <c:v>0.66857993197278898</c:v>
                </c:pt>
                <c:pt idx="39">
                  <c:v>0.67580782312925147</c:v>
                </c:pt>
                <c:pt idx="40">
                  <c:v>0.68190192743764166</c:v>
                </c:pt>
                <c:pt idx="41">
                  <c:v>0.68806689342403615</c:v>
                </c:pt>
                <c:pt idx="42">
                  <c:v>0.69401927437641708</c:v>
                </c:pt>
                <c:pt idx="43">
                  <c:v>0.6998299319727892</c:v>
                </c:pt>
                <c:pt idx="44">
                  <c:v>0.70613662131519273</c:v>
                </c:pt>
                <c:pt idx="45">
                  <c:v>0.71350623582766493</c:v>
                </c:pt>
                <c:pt idx="46">
                  <c:v>0.72016723356009127</c:v>
                </c:pt>
                <c:pt idx="47">
                  <c:v>0.72732426303854947</c:v>
                </c:pt>
                <c:pt idx="48">
                  <c:v>0.73292233560090736</c:v>
                </c:pt>
                <c:pt idx="49">
                  <c:v>0.73816609977324354</c:v>
                </c:pt>
                <c:pt idx="50">
                  <c:v>0.74447278911564696</c:v>
                </c:pt>
                <c:pt idx="51">
                  <c:v>0.75014172335600948</c:v>
                </c:pt>
                <c:pt idx="52">
                  <c:v>0.75538548752834511</c:v>
                </c:pt>
                <c:pt idx="53">
                  <c:v>0.76027494331065781</c:v>
                </c:pt>
                <c:pt idx="54">
                  <c:v>0.76473922902494329</c:v>
                </c:pt>
                <c:pt idx="55">
                  <c:v>0.76969954648526062</c:v>
                </c:pt>
                <c:pt idx="56">
                  <c:v>0.77295918367346905</c:v>
                </c:pt>
                <c:pt idx="57">
                  <c:v>0.77728174603174527</c:v>
                </c:pt>
                <c:pt idx="58">
                  <c:v>0.78231292517006701</c:v>
                </c:pt>
                <c:pt idx="59">
                  <c:v>0.78585600907029363</c:v>
                </c:pt>
                <c:pt idx="60">
                  <c:v>0.79039115646258384</c:v>
                </c:pt>
                <c:pt idx="61">
                  <c:v>0.7950680272108831</c:v>
                </c:pt>
                <c:pt idx="62">
                  <c:v>0.79896541950113242</c:v>
                </c:pt>
                <c:pt idx="63">
                  <c:v>0.80236678004535</c:v>
                </c:pt>
                <c:pt idx="64">
                  <c:v>0.80647675736961344</c:v>
                </c:pt>
                <c:pt idx="65">
                  <c:v>0.81023242630385384</c:v>
                </c:pt>
                <c:pt idx="66">
                  <c:v>0.81398809523809468</c:v>
                </c:pt>
                <c:pt idx="67">
                  <c:v>0.817672902494331</c:v>
                </c:pt>
                <c:pt idx="68">
                  <c:v>0.82114512471655343</c:v>
                </c:pt>
                <c:pt idx="69">
                  <c:v>0.82461734693877564</c:v>
                </c:pt>
                <c:pt idx="70">
                  <c:v>0.82794784580498915</c:v>
                </c:pt>
                <c:pt idx="71">
                  <c:v>0.83028628117913894</c:v>
                </c:pt>
                <c:pt idx="72">
                  <c:v>0.83283730158730218</c:v>
                </c:pt>
                <c:pt idx="73">
                  <c:v>0.83581349206349265</c:v>
                </c:pt>
                <c:pt idx="74">
                  <c:v>0.83843537414966074</c:v>
                </c:pt>
                <c:pt idx="75">
                  <c:v>0.84141156462585143</c:v>
                </c:pt>
                <c:pt idx="76">
                  <c:v>0.84382086167800574</c:v>
                </c:pt>
                <c:pt idx="77">
                  <c:v>0.84686791383220106</c:v>
                </c:pt>
                <c:pt idx="78">
                  <c:v>0.84984410430839163</c:v>
                </c:pt>
                <c:pt idx="79">
                  <c:v>0.85161564625850505</c:v>
                </c:pt>
                <c:pt idx="80">
                  <c:v>0.85508786848072726</c:v>
                </c:pt>
                <c:pt idx="81">
                  <c:v>0.85756802721088587</c:v>
                </c:pt>
                <c:pt idx="82">
                  <c:v>0.86011904761904889</c:v>
                </c:pt>
                <c:pt idx="83">
                  <c:v>0.86210317460317565</c:v>
                </c:pt>
                <c:pt idx="84">
                  <c:v>0.86387471655328885</c:v>
                </c:pt>
                <c:pt idx="85">
                  <c:v>0.86649659863945661</c:v>
                </c:pt>
                <c:pt idx="86">
                  <c:v>0.86862244897959229</c:v>
                </c:pt>
                <c:pt idx="87">
                  <c:v>0.87145691609977327</c:v>
                </c:pt>
                <c:pt idx="88">
                  <c:v>0.87351190476190466</c:v>
                </c:pt>
                <c:pt idx="89">
                  <c:v>0.87613378684807208</c:v>
                </c:pt>
                <c:pt idx="90">
                  <c:v>0.87762188208616754</c:v>
                </c:pt>
                <c:pt idx="91">
                  <c:v>0.8792517006802717</c:v>
                </c:pt>
                <c:pt idx="92">
                  <c:v>0.88151927437641675</c:v>
                </c:pt>
                <c:pt idx="93">
                  <c:v>0.88314909297052113</c:v>
                </c:pt>
                <c:pt idx="94">
                  <c:v>0.88499149659863885</c:v>
                </c:pt>
                <c:pt idx="95">
                  <c:v>0.88676303854875205</c:v>
                </c:pt>
                <c:pt idx="96">
                  <c:v>0.88789682539682457</c:v>
                </c:pt>
                <c:pt idx="97">
                  <c:v>0.88952664399092862</c:v>
                </c:pt>
                <c:pt idx="98">
                  <c:v>0.89115646258503256</c:v>
                </c:pt>
                <c:pt idx="99">
                  <c:v>0.89278628117913661</c:v>
                </c:pt>
                <c:pt idx="100">
                  <c:v>0.89448696145124529</c:v>
                </c:pt>
                <c:pt idx="101">
                  <c:v>0.8959750566893403</c:v>
                </c:pt>
                <c:pt idx="102">
                  <c:v>0.89682539682539475</c:v>
                </c:pt>
                <c:pt idx="103">
                  <c:v>0.89795918367346717</c:v>
                </c:pt>
                <c:pt idx="104">
                  <c:v>0.89937641723355777</c:v>
                </c:pt>
                <c:pt idx="105">
                  <c:v>0.90100623582766204</c:v>
                </c:pt>
                <c:pt idx="106">
                  <c:v>0.90270691609977083</c:v>
                </c:pt>
                <c:pt idx="107">
                  <c:v>0.90327380952380698</c:v>
                </c:pt>
                <c:pt idx="108">
                  <c:v>0.90433673469387466</c:v>
                </c:pt>
                <c:pt idx="109">
                  <c:v>0.90518707482992888</c:v>
                </c:pt>
                <c:pt idx="110">
                  <c:v>0.90610827664398796</c:v>
                </c:pt>
                <c:pt idx="111">
                  <c:v>0.9073129251700649</c:v>
                </c:pt>
                <c:pt idx="112">
                  <c:v>0.90837585034013291</c:v>
                </c:pt>
                <c:pt idx="113">
                  <c:v>0.90950963718820521</c:v>
                </c:pt>
                <c:pt idx="114">
                  <c:v>0.91057256235827311</c:v>
                </c:pt>
                <c:pt idx="115">
                  <c:v>0.91135204081632315</c:v>
                </c:pt>
                <c:pt idx="116">
                  <c:v>0.9119189342403593</c:v>
                </c:pt>
                <c:pt idx="117">
                  <c:v>0.91291099773242268</c:v>
                </c:pt>
                <c:pt idx="118">
                  <c:v>0.91354875283446324</c:v>
                </c:pt>
                <c:pt idx="119">
                  <c:v>0.91468253968253577</c:v>
                </c:pt>
                <c:pt idx="120">
                  <c:v>0.91524943310657214</c:v>
                </c:pt>
                <c:pt idx="121">
                  <c:v>0.91567460317459926</c:v>
                </c:pt>
                <c:pt idx="122">
                  <c:v>0.91695011337868093</c:v>
                </c:pt>
                <c:pt idx="123">
                  <c:v>0.91758786848072171</c:v>
                </c:pt>
                <c:pt idx="124">
                  <c:v>0.91843820861677616</c:v>
                </c:pt>
                <c:pt idx="125">
                  <c:v>0.91914682539682147</c:v>
                </c:pt>
                <c:pt idx="126">
                  <c:v>0.91964285714285343</c:v>
                </c:pt>
                <c:pt idx="127">
                  <c:v>0.91992630385487151</c:v>
                </c:pt>
                <c:pt idx="128">
                  <c:v>0.92028061224489399</c:v>
                </c:pt>
                <c:pt idx="129">
                  <c:v>0.92084750566893037</c:v>
                </c:pt>
                <c:pt idx="130">
                  <c:v>0.92176870748298922</c:v>
                </c:pt>
                <c:pt idx="131">
                  <c:v>0.92212301587301193</c:v>
                </c:pt>
                <c:pt idx="132">
                  <c:v>0.92247732426303453</c:v>
                </c:pt>
                <c:pt idx="133">
                  <c:v>0.92297335600906594</c:v>
                </c:pt>
                <c:pt idx="134">
                  <c:v>0.92389455782312491</c:v>
                </c:pt>
                <c:pt idx="135">
                  <c:v>0.92431972789115224</c:v>
                </c:pt>
                <c:pt idx="136">
                  <c:v>0.9249574829931928</c:v>
                </c:pt>
                <c:pt idx="137">
                  <c:v>0.92531179138321551</c:v>
                </c:pt>
                <c:pt idx="138">
                  <c:v>0.92559523809523359</c:v>
                </c:pt>
                <c:pt idx="139">
                  <c:v>0.92623299319727437</c:v>
                </c:pt>
                <c:pt idx="140">
                  <c:v>0.92658730158729707</c:v>
                </c:pt>
                <c:pt idx="141">
                  <c:v>0.92722505668933786</c:v>
                </c:pt>
                <c:pt idx="142">
                  <c:v>0.92757936507936056</c:v>
                </c:pt>
                <c:pt idx="143">
                  <c:v>0.92793367346938316</c:v>
                </c:pt>
                <c:pt idx="144">
                  <c:v>0.92828798185940586</c:v>
                </c:pt>
                <c:pt idx="145">
                  <c:v>0.92871315192743298</c:v>
                </c:pt>
                <c:pt idx="146">
                  <c:v>0.9294926303854828</c:v>
                </c:pt>
                <c:pt idx="147">
                  <c:v>0.92963435374149184</c:v>
                </c:pt>
                <c:pt idx="148">
                  <c:v>0.92991780045350991</c:v>
                </c:pt>
                <c:pt idx="149">
                  <c:v>0.93020124716552799</c:v>
                </c:pt>
                <c:pt idx="150">
                  <c:v>0.93055555555555092</c:v>
                </c:pt>
                <c:pt idx="151">
                  <c:v>0.93076814058956436</c:v>
                </c:pt>
                <c:pt idx="152">
                  <c:v>0.93098072562357803</c:v>
                </c:pt>
                <c:pt idx="153">
                  <c:v>0.93112244897958707</c:v>
                </c:pt>
                <c:pt idx="154">
                  <c:v>0.93126417233559611</c:v>
                </c:pt>
                <c:pt idx="155">
                  <c:v>0.93161848072561881</c:v>
                </c:pt>
                <c:pt idx="156">
                  <c:v>0.931901927437637</c:v>
                </c:pt>
                <c:pt idx="157">
                  <c:v>0.93197278911564163</c:v>
                </c:pt>
                <c:pt idx="158">
                  <c:v>0.9321853741496553</c:v>
                </c:pt>
                <c:pt idx="159">
                  <c:v>0.93225623582765971</c:v>
                </c:pt>
                <c:pt idx="160">
                  <c:v>0.93261054421768241</c:v>
                </c:pt>
                <c:pt idx="161">
                  <c:v>0.93275226757369145</c:v>
                </c:pt>
                <c:pt idx="162">
                  <c:v>0.93289399092970049</c:v>
                </c:pt>
                <c:pt idx="163">
                  <c:v>0.93289399092970049</c:v>
                </c:pt>
                <c:pt idx="164">
                  <c:v>0.93289399092970049</c:v>
                </c:pt>
                <c:pt idx="165">
                  <c:v>0.93310657596371416</c:v>
                </c:pt>
                <c:pt idx="166">
                  <c:v>0.9332482993197232</c:v>
                </c:pt>
                <c:pt idx="167">
                  <c:v>0.93339002267573223</c:v>
                </c:pt>
                <c:pt idx="168">
                  <c:v>0.93339002267573223</c:v>
                </c:pt>
                <c:pt idx="169">
                  <c:v>0.93339002267573223</c:v>
                </c:pt>
                <c:pt idx="170">
                  <c:v>0.93353174603174127</c:v>
                </c:pt>
                <c:pt idx="171">
                  <c:v>0.9336026077097459</c:v>
                </c:pt>
                <c:pt idx="172">
                  <c:v>0.93367346938775053</c:v>
                </c:pt>
                <c:pt idx="173">
                  <c:v>0.93374433106575494</c:v>
                </c:pt>
                <c:pt idx="174">
                  <c:v>0.93395691609976861</c:v>
                </c:pt>
                <c:pt idx="175">
                  <c:v>0.93409863945577765</c:v>
                </c:pt>
                <c:pt idx="176">
                  <c:v>0.93438208616779572</c:v>
                </c:pt>
                <c:pt idx="177">
                  <c:v>0.93452380952380476</c:v>
                </c:pt>
                <c:pt idx="178">
                  <c:v>0.93459467120180928</c:v>
                </c:pt>
                <c:pt idx="179">
                  <c:v>0.93459467120180928</c:v>
                </c:pt>
                <c:pt idx="180">
                  <c:v>0.93459467120180928</c:v>
                </c:pt>
                <c:pt idx="181">
                  <c:v>0.93459467120180928</c:v>
                </c:pt>
                <c:pt idx="182">
                  <c:v>0.93473639455781832</c:v>
                </c:pt>
                <c:pt idx="183">
                  <c:v>0.93487811791382736</c:v>
                </c:pt>
                <c:pt idx="184">
                  <c:v>0.93494897959183199</c:v>
                </c:pt>
                <c:pt idx="185">
                  <c:v>0.93509070294784102</c:v>
                </c:pt>
                <c:pt idx="186">
                  <c:v>0.93509070294784102</c:v>
                </c:pt>
                <c:pt idx="187">
                  <c:v>0.93509070294784102</c:v>
                </c:pt>
                <c:pt idx="188">
                  <c:v>0.93509070294784102</c:v>
                </c:pt>
                <c:pt idx="189">
                  <c:v>0.93509070294784102</c:v>
                </c:pt>
                <c:pt idx="190">
                  <c:v>0.93509070294784102</c:v>
                </c:pt>
                <c:pt idx="191">
                  <c:v>0.93509070294784102</c:v>
                </c:pt>
                <c:pt idx="192">
                  <c:v>0.93509070294784102</c:v>
                </c:pt>
                <c:pt idx="193">
                  <c:v>0.93509070294784102</c:v>
                </c:pt>
                <c:pt idx="194">
                  <c:v>0.93509070294784102</c:v>
                </c:pt>
                <c:pt idx="195">
                  <c:v>0.93509070294784102</c:v>
                </c:pt>
                <c:pt idx="196">
                  <c:v>0.93509070294784102</c:v>
                </c:pt>
                <c:pt idx="197">
                  <c:v>0.93516156462584565</c:v>
                </c:pt>
                <c:pt idx="198">
                  <c:v>0.93523242630385006</c:v>
                </c:pt>
                <c:pt idx="199">
                  <c:v>0.9353741496598591</c:v>
                </c:pt>
              </c:numCache>
            </c:numRef>
          </c:yVal>
          <c:smooth val="1"/>
        </c:ser>
        <c:ser>
          <c:idx val="1"/>
          <c:order val="1"/>
          <c:tx>
            <c:v>C1 40% T2 (1) D</c:v>
          </c:tx>
          <c:marker>
            <c:symbol val="none"/>
          </c:marker>
          <c:yVal>
            <c:numRef>
              <c:f>'C1T2 D'!$KO$1:$KO$200</c:f>
              <c:numCache>
                <c:formatCode>General</c:formatCode>
                <c:ptCount val="200"/>
                <c:pt idx="0">
                  <c:v>0.11394557823129248</c:v>
                </c:pt>
                <c:pt idx="1">
                  <c:v>0.16964285714285693</c:v>
                </c:pt>
                <c:pt idx="2">
                  <c:v>0.21974206349206307</c:v>
                </c:pt>
                <c:pt idx="3">
                  <c:v>0.26346371882086134</c:v>
                </c:pt>
                <c:pt idx="4">
                  <c:v>0.30229591836734682</c:v>
                </c:pt>
                <c:pt idx="5">
                  <c:v>0.33900226757369595</c:v>
                </c:pt>
                <c:pt idx="6">
                  <c:v>0.37237811791383185</c:v>
                </c:pt>
                <c:pt idx="7">
                  <c:v>0.40306122448979531</c:v>
                </c:pt>
                <c:pt idx="8">
                  <c:v>0.43296485260770906</c:v>
                </c:pt>
                <c:pt idx="9">
                  <c:v>0.45776643990929672</c:v>
                </c:pt>
                <c:pt idx="10">
                  <c:v>0.48568594104308421</c:v>
                </c:pt>
                <c:pt idx="11">
                  <c:v>0.5125425170068032</c:v>
                </c:pt>
                <c:pt idx="12">
                  <c:v>0.53649376417233574</c:v>
                </c:pt>
                <c:pt idx="13">
                  <c:v>0.55640589569161036</c:v>
                </c:pt>
                <c:pt idx="14">
                  <c:v>0.57624716553288091</c:v>
                </c:pt>
                <c:pt idx="15">
                  <c:v>0.59530895691610075</c:v>
                </c:pt>
                <c:pt idx="16">
                  <c:v>0.61373299319727925</c:v>
                </c:pt>
                <c:pt idx="17">
                  <c:v>0.63166099773242668</c:v>
                </c:pt>
                <c:pt idx="18">
                  <c:v>0.6496598639455784</c:v>
                </c:pt>
                <c:pt idx="19">
                  <c:v>0.66489512471655299</c:v>
                </c:pt>
                <c:pt idx="20">
                  <c:v>0.67956349206349165</c:v>
                </c:pt>
                <c:pt idx="21">
                  <c:v>0.6916808390022674</c:v>
                </c:pt>
                <c:pt idx="22">
                  <c:v>0.70493197278911601</c:v>
                </c:pt>
                <c:pt idx="23">
                  <c:v>0.71683673469387821</c:v>
                </c:pt>
                <c:pt idx="24">
                  <c:v>0.72817460317460403</c:v>
                </c:pt>
                <c:pt idx="25">
                  <c:v>0.73993764172335652</c:v>
                </c:pt>
                <c:pt idx="26">
                  <c:v>0.75014172335600893</c:v>
                </c:pt>
                <c:pt idx="27">
                  <c:v>0.76084183673469297</c:v>
                </c:pt>
                <c:pt idx="28">
                  <c:v>0.77154195011337801</c:v>
                </c:pt>
                <c:pt idx="29">
                  <c:v>0.78110827664398996</c:v>
                </c:pt>
                <c:pt idx="30">
                  <c:v>0.78982426303854758</c:v>
                </c:pt>
                <c:pt idx="31">
                  <c:v>0.79946145124716461</c:v>
                </c:pt>
                <c:pt idx="32">
                  <c:v>0.80761054421768586</c:v>
                </c:pt>
                <c:pt idx="33">
                  <c:v>0.81427154195011298</c:v>
                </c:pt>
                <c:pt idx="34">
                  <c:v>0.82142857142857084</c:v>
                </c:pt>
                <c:pt idx="35">
                  <c:v>0.8277352607709747</c:v>
                </c:pt>
                <c:pt idx="36">
                  <c:v>0.83446712018140634</c:v>
                </c:pt>
                <c:pt idx="37">
                  <c:v>0.8397817460317466</c:v>
                </c:pt>
                <c:pt idx="38">
                  <c:v>0.84488378684807341</c:v>
                </c:pt>
                <c:pt idx="39">
                  <c:v>0.85119047619047694</c:v>
                </c:pt>
                <c:pt idx="40">
                  <c:v>0.85558390022675801</c:v>
                </c:pt>
                <c:pt idx="41">
                  <c:v>0.86011904761904834</c:v>
                </c:pt>
                <c:pt idx="42">
                  <c:v>0.86472505668934307</c:v>
                </c:pt>
                <c:pt idx="43">
                  <c:v>0.86840986394557851</c:v>
                </c:pt>
                <c:pt idx="44">
                  <c:v>0.87237811791383213</c:v>
                </c:pt>
                <c:pt idx="45">
                  <c:v>0.87592120181405886</c:v>
                </c:pt>
                <c:pt idx="46">
                  <c:v>0.87967687074829903</c:v>
                </c:pt>
                <c:pt idx="47">
                  <c:v>0.88321995464852521</c:v>
                </c:pt>
                <c:pt idx="48">
                  <c:v>0.88534580498866111</c:v>
                </c:pt>
                <c:pt idx="49">
                  <c:v>0.88903061224489632</c:v>
                </c:pt>
                <c:pt idx="50">
                  <c:v>0.89250283446711842</c:v>
                </c:pt>
                <c:pt idx="51">
                  <c:v>0.89484126984126822</c:v>
                </c:pt>
                <c:pt idx="52">
                  <c:v>0.8973214285714266</c:v>
                </c:pt>
                <c:pt idx="53">
                  <c:v>0.8997307256235807</c:v>
                </c:pt>
                <c:pt idx="54">
                  <c:v>0.90199829931972564</c:v>
                </c:pt>
                <c:pt idx="55">
                  <c:v>0.90462018140589295</c:v>
                </c:pt>
                <c:pt idx="56">
                  <c:v>0.90660430839001971</c:v>
                </c:pt>
                <c:pt idx="57">
                  <c:v>0.90865929705215143</c:v>
                </c:pt>
                <c:pt idx="58">
                  <c:v>0.91099773242630055</c:v>
                </c:pt>
                <c:pt idx="59">
                  <c:v>0.91291099773242312</c:v>
                </c:pt>
                <c:pt idx="60">
                  <c:v>0.91468253968253632</c:v>
                </c:pt>
                <c:pt idx="61">
                  <c:v>0.91631235827664037</c:v>
                </c:pt>
                <c:pt idx="62">
                  <c:v>0.91737528344670849</c:v>
                </c:pt>
                <c:pt idx="63">
                  <c:v>0.9184382086167765</c:v>
                </c:pt>
                <c:pt idx="64">
                  <c:v>0.91957199546484902</c:v>
                </c:pt>
                <c:pt idx="65">
                  <c:v>0.92049319727890788</c:v>
                </c:pt>
                <c:pt idx="66">
                  <c:v>0.92134353741496222</c:v>
                </c:pt>
                <c:pt idx="67">
                  <c:v>0.92240646258503012</c:v>
                </c:pt>
                <c:pt idx="68">
                  <c:v>0.92311507936507553</c:v>
                </c:pt>
                <c:pt idx="69">
                  <c:v>0.9241071428571388</c:v>
                </c:pt>
                <c:pt idx="70">
                  <c:v>0.92517006802720669</c:v>
                </c:pt>
                <c:pt idx="71">
                  <c:v>0.92587868480725188</c:v>
                </c:pt>
                <c:pt idx="72">
                  <c:v>0.9266581632653017</c:v>
                </c:pt>
                <c:pt idx="73">
                  <c:v>0.92701247165532441</c:v>
                </c:pt>
                <c:pt idx="74">
                  <c:v>0.92765022675736508</c:v>
                </c:pt>
                <c:pt idx="75">
                  <c:v>0.92878401360543761</c:v>
                </c:pt>
                <c:pt idx="76">
                  <c:v>0.92920918367346472</c:v>
                </c:pt>
                <c:pt idx="77">
                  <c:v>0.92963435374149184</c:v>
                </c:pt>
                <c:pt idx="78">
                  <c:v>0.93013038548752358</c:v>
                </c:pt>
                <c:pt idx="79">
                  <c:v>0.93083900226756899</c:v>
                </c:pt>
                <c:pt idx="80">
                  <c:v>0.93090986394557362</c:v>
                </c:pt>
                <c:pt idx="81">
                  <c:v>0.93126417233559622</c:v>
                </c:pt>
                <c:pt idx="82">
                  <c:v>0.93161848072561892</c:v>
                </c:pt>
                <c:pt idx="83">
                  <c:v>0.93176020408162796</c:v>
                </c:pt>
                <c:pt idx="84">
                  <c:v>0.93211451247165067</c:v>
                </c:pt>
                <c:pt idx="85">
                  <c:v>0.93225623582765971</c:v>
                </c:pt>
                <c:pt idx="86">
                  <c:v>0.93268140589568704</c:v>
                </c:pt>
                <c:pt idx="87">
                  <c:v>0.93289399092970071</c:v>
                </c:pt>
                <c:pt idx="88">
                  <c:v>0.93346088435373686</c:v>
                </c:pt>
                <c:pt idx="89">
                  <c:v>0.93374433106575494</c:v>
                </c:pt>
                <c:pt idx="90">
                  <c:v>0.93381519274375957</c:v>
                </c:pt>
                <c:pt idx="91">
                  <c:v>0.93409863945577765</c:v>
                </c:pt>
                <c:pt idx="92">
                  <c:v>0.93438208616779572</c:v>
                </c:pt>
                <c:pt idx="93">
                  <c:v>0.93445294784580024</c:v>
                </c:pt>
                <c:pt idx="94">
                  <c:v>0.93445294784580024</c:v>
                </c:pt>
                <c:pt idx="95">
                  <c:v>0.93452380952380487</c:v>
                </c:pt>
                <c:pt idx="96">
                  <c:v>0.93466553287981391</c:v>
                </c:pt>
                <c:pt idx="97">
                  <c:v>0.93466553287981391</c:v>
                </c:pt>
                <c:pt idx="98">
                  <c:v>0.93487811791382758</c:v>
                </c:pt>
                <c:pt idx="99">
                  <c:v>0.93494897959183199</c:v>
                </c:pt>
                <c:pt idx="100">
                  <c:v>0.93494897959183199</c:v>
                </c:pt>
                <c:pt idx="101">
                  <c:v>0.93494897959183199</c:v>
                </c:pt>
                <c:pt idx="102">
                  <c:v>0.93501984126983662</c:v>
                </c:pt>
                <c:pt idx="103">
                  <c:v>0.93509070294784102</c:v>
                </c:pt>
                <c:pt idx="104">
                  <c:v>0.93509070294784102</c:v>
                </c:pt>
                <c:pt idx="105">
                  <c:v>0.93509070294784102</c:v>
                </c:pt>
                <c:pt idx="106">
                  <c:v>0.93509070294784102</c:v>
                </c:pt>
                <c:pt idx="107">
                  <c:v>0.93523242630385006</c:v>
                </c:pt>
                <c:pt idx="108">
                  <c:v>0.93530328798185469</c:v>
                </c:pt>
                <c:pt idx="109">
                  <c:v>0.93530328798185469</c:v>
                </c:pt>
                <c:pt idx="110">
                  <c:v>0.93530328798185469</c:v>
                </c:pt>
                <c:pt idx="111">
                  <c:v>0.93530328798185469</c:v>
                </c:pt>
                <c:pt idx="112">
                  <c:v>0.93530328798185469</c:v>
                </c:pt>
                <c:pt idx="113">
                  <c:v>0.93530328798185469</c:v>
                </c:pt>
                <c:pt idx="114">
                  <c:v>0.93530328798185469</c:v>
                </c:pt>
                <c:pt idx="115">
                  <c:v>0.93530328798185469</c:v>
                </c:pt>
                <c:pt idx="116">
                  <c:v>0.93530328798185469</c:v>
                </c:pt>
                <c:pt idx="117">
                  <c:v>0.93530328798185469</c:v>
                </c:pt>
                <c:pt idx="118">
                  <c:v>0.93530328798185469</c:v>
                </c:pt>
                <c:pt idx="119">
                  <c:v>0.93530328798185469</c:v>
                </c:pt>
                <c:pt idx="120">
                  <c:v>0.93530328798185469</c:v>
                </c:pt>
                <c:pt idx="121">
                  <c:v>0.93530328798185469</c:v>
                </c:pt>
                <c:pt idx="122">
                  <c:v>0.93530328798185469</c:v>
                </c:pt>
                <c:pt idx="123">
                  <c:v>0.93530328798185469</c:v>
                </c:pt>
                <c:pt idx="124">
                  <c:v>0.93530328798185469</c:v>
                </c:pt>
                <c:pt idx="125">
                  <c:v>0.93530328798185469</c:v>
                </c:pt>
                <c:pt idx="126">
                  <c:v>0.93530328798185469</c:v>
                </c:pt>
                <c:pt idx="127">
                  <c:v>0.93530328798185469</c:v>
                </c:pt>
                <c:pt idx="128">
                  <c:v>0.93530328798185469</c:v>
                </c:pt>
                <c:pt idx="129">
                  <c:v>0.93530328798185469</c:v>
                </c:pt>
                <c:pt idx="130">
                  <c:v>0.93530328798185469</c:v>
                </c:pt>
                <c:pt idx="131">
                  <c:v>0.93530328798185469</c:v>
                </c:pt>
                <c:pt idx="132">
                  <c:v>0.93530328798185469</c:v>
                </c:pt>
                <c:pt idx="133">
                  <c:v>0.93530328798185469</c:v>
                </c:pt>
                <c:pt idx="134">
                  <c:v>0.93530328798185469</c:v>
                </c:pt>
                <c:pt idx="135">
                  <c:v>0.93530328798185469</c:v>
                </c:pt>
                <c:pt idx="136">
                  <c:v>0.93530328798185469</c:v>
                </c:pt>
                <c:pt idx="137">
                  <c:v>0.93530328798185469</c:v>
                </c:pt>
                <c:pt idx="138">
                  <c:v>0.9353741496598591</c:v>
                </c:pt>
                <c:pt idx="139">
                  <c:v>0.9353741496598591</c:v>
                </c:pt>
                <c:pt idx="140">
                  <c:v>0.9353741496598591</c:v>
                </c:pt>
                <c:pt idx="141">
                  <c:v>0.9353741496598591</c:v>
                </c:pt>
                <c:pt idx="142">
                  <c:v>0.9353741496598591</c:v>
                </c:pt>
                <c:pt idx="143">
                  <c:v>0.9353741496598591</c:v>
                </c:pt>
                <c:pt idx="144">
                  <c:v>0.9353741496598591</c:v>
                </c:pt>
                <c:pt idx="145">
                  <c:v>0.9353741496598591</c:v>
                </c:pt>
                <c:pt idx="146">
                  <c:v>0.9353741496598591</c:v>
                </c:pt>
                <c:pt idx="147">
                  <c:v>0.9353741496598591</c:v>
                </c:pt>
                <c:pt idx="148">
                  <c:v>0.9353741496598591</c:v>
                </c:pt>
                <c:pt idx="149">
                  <c:v>0.9353741496598591</c:v>
                </c:pt>
                <c:pt idx="150">
                  <c:v>0.9353741496598591</c:v>
                </c:pt>
                <c:pt idx="151">
                  <c:v>0.9353741496598591</c:v>
                </c:pt>
                <c:pt idx="152">
                  <c:v>0.9353741496598591</c:v>
                </c:pt>
                <c:pt idx="153">
                  <c:v>0.9353741496598591</c:v>
                </c:pt>
                <c:pt idx="154">
                  <c:v>0.9353741496598591</c:v>
                </c:pt>
                <c:pt idx="155">
                  <c:v>0.9353741496598591</c:v>
                </c:pt>
                <c:pt idx="156">
                  <c:v>0.9353741496598591</c:v>
                </c:pt>
                <c:pt idx="157">
                  <c:v>0.9353741496598591</c:v>
                </c:pt>
                <c:pt idx="158">
                  <c:v>0.9353741496598591</c:v>
                </c:pt>
                <c:pt idx="159">
                  <c:v>0.9353741496598591</c:v>
                </c:pt>
                <c:pt idx="160">
                  <c:v>0.9353741496598591</c:v>
                </c:pt>
                <c:pt idx="161">
                  <c:v>0.9353741496598591</c:v>
                </c:pt>
                <c:pt idx="162">
                  <c:v>0.9353741496598591</c:v>
                </c:pt>
                <c:pt idx="163">
                  <c:v>0.9353741496598591</c:v>
                </c:pt>
                <c:pt idx="164">
                  <c:v>0.9353741496598591</c:v>
                </c:pt>
                <c:pt idx="165">
                  <c:v>0.9353741496598591</c:v>
                </c:pt>
                <c:pt idx="166">
                  <c:v>0.9353741496598591</c:v>
                </c:pt>
                <c:pt idx="167">
                  <c:v>0.9353741496598591</c:v>
                </c:pt>
                <c:pt idx="168">
                  <c:v>0.9353741496598591</c:v>
                </c:pt>
                <c:pt idx="169">
                  <c:v>0.9353741496598591</c:v>
                </c:pt>
                <c:pt idx="170">
                  <c:v>0.9353741496598591</c:v>
                </c:pt>
                <c:pt idx="171">
                  <c:v>0.9353741496598591</c:v>
                </c:pt>
                <c:pt idx="172">
                  <c:v>0.9353741496598591</c:v>
                </c:pt>
                <c:pt idx="173">
                  <c:v>0.9353741496598591</c:v>
                </c:pt>
                <c:pt idx="174">
                  <c:v>0.9353741496598591</c:v>
                </c:pt>
                <c:pt idx="175">
                  <c:v>0.9353741496598591</c:v>
                </c:pt>
                <c:pt idx="176">
                  <c:v>0.9353741496598591</c:v>
                </c:pt>
                <c:pt idx="177">
                  <c:v>0.9353741496598591</c:v>
                </c:pt>
                <c:pt idx="178">
                  <c:v>0.9353741496598591</c:v>
                </c:pt>
                <c:pt idx="179">
                  <c:v>0.9353741496598591</c:v>
                </c:pt>
                <c:pt idx="180">
                  <c:v>0.9353741496598591</c:v>
                </c:pt>
                <c:pt idx="181">
                  <c:v>0.9353741496598591</c:v>
                </c:pt>
                <c:pt idx="182">
                  <c:v>0.9353741496598591</c:v>
                </c:pt>
                <c:pt idx="183">
                  <c:v>0.9353741496598591</c:v>
                </c:pt>
                <c:pt idx="184">
                  <c:v>0.9353741496598591</c:v>
                </c:pt>
                <c:pt idx="185">
                  <c:v>0.9353741496598591</c:v>
                </c:pt>
                <c:pt idx="186">
                  <c:v>0.9353741496598591</c:v>
                </c:pt>
                <c:pt idx="187">
                  <c:v>0.9353741496598591</c:v>
                </c:pt>
                <c:pt idx="188">
                  <c:v>0.9353741496598591</c:v>
                </c:pt>
                <c:pt idx="189">
                  <c:v>0.9353741496598591</c:v>
                </c:pt>
                <c:pt idx="190">
                  <c:v>0.9353741496598591</c:v>
                </c:pt>
                <c:pt idx="191">
                  <c:v>0.9353741496598591</c:v>
                </c:pt>
                <c:pt idx="192">
                  <c:v>0.9353741496598591</c:v>
                </c:pt>
                <c:pt idx="193">
                  <c:v>0.9353741496598591</c:v>
                </c:pt>
                <c:pt idx="194">
                  <c:v>0.9353741496598591</c:v>
                </c:pt>
                <c:pt idx="195">
                  <c:v>0.9353741496598591</c:v>
                </c:pt>
                <c:pt idx="196">
                  <c:v>0.9353741496598591</c:v>
                </c:pt>
                <c:pt idx="197">
                  <c:v>0.9353741496598591</c:v>
                </c:pt>
                <c:pt idx="198">
                  <c:v>0.9353741496598591</c:v>
                </c:pt>
                <c:pt idx="199">
                  <c:v>0.9353741496598591</c:v>
                </c:pt>
              </c:numCache>
            </c:numRef>
          </c:yVal>
          <c:smooth val="1"/>
        </c:ser>
        <c:ser>
          <c:idx val="2"/>
          <c:order val="2"/>
          <c:tx>
            <c:v>C1 60% T3 (1) D</c:v>
          </c:tx>
          <c:marker>
            <c:symbol val="none"/>
          </c:marker>
          <c:yVal>
            <c:numRef>
              <c:f>'C1T3 D'!$KO$1:$KO$200</c:f>
              <c:numCache>
                <c:formatCode>General</c:formatCode>
                <c:ptCount val="200"/>
                <c:pt idx="0">
                  <c:v>0.11380385487528331</c:v>
                </c:pt>
                <c:pt idx="1">
                  <c:v>0.19111394557823097</c:v>
                </c:pt>
                <c:pt idx="2">
                  <c:v>0.25637755102040766</c:v>
                </c:pt>
                <c:pt idx="3">
                  <c:v>0.31172052154195007</c:v>
                </c:pt>
                <c:pt idx="4">
                  <c:v>0.36274092970521521</c:v>
                </c:pt>
                <c:pt idx="5">
                  <c:v>0.40901360544217613</c:v>
                </c:pt>
                <c:pt idx="6">
                  <c:v>0.45039682539682518</c:v>
                </c:pt>
                <c:pt idx="7">
                  <c:v>0.48554421768707473</c:v>
                </c:pt>
                <c:pt idx="8">
                  <c:v>0.51821145124716583</c:v>
                </c:pt>
                <c:pt idx="9">
                  <c:v>0.55179988662131596</c:v>
                </c:pt>
                <c:pt idx="10">
                  <c:v>0.58106575963718854</c:v>
                </c:pt>
                <c:pt idx="11">
                  <c:v>0.60742630385487573</c:v>
                </c:pt>
                <c:pt idx="12">
                  <c:v>0.63187358276644068</c:v>
                </c:pt>
                <c:pt idx="13">
                  <c:v>0.65773809523809523</c:v>
                </c:pt>
                <c:pt idx="14">
                  <c:v>0.67857142857142938</c:v>
                </c:pt>
                <c:pt idx="15">
                  <c:v>0.69855442176870797</c:v>
                </c:pt>
                <c:pt idx="16">
                  <c:v>0.71619897959183698</c:v>
                </c:pt>
                <c:pt idx="17">
                  <c:v>0.73497732426303863</c:v>
                </c:pt>
                <c:pt idx="18">
                  <c:v>0.74822845804988647</c:v>
                </c:pt>
                <c:pt idx="19">
                  <c:v>0.76176303854875227</c:v>
                </c:pt>
                <c:pt idx="20">
                  <c:v>0.77600623582766393</c:v>
                </c:pt>
                <c:pt idx="21">
                  <c:v>0.78946995464852565</c:v>
                </c:pt>
                <c:pt idx="22">
                  <c:v>0.80201247165532852</c:v>
                </c:pt>
                <c:pt idx="23">
                  <c:v>0.81172052154194974</c:v>
                </c:pt>
                <c:pt idx="24">
                  <c:v>0.82036564625850317</c:v>
                </c:pt>
                <c:pt idx="25">
                  <c:v>0.83035714285714313</c:v>
                </c:pt>
                <c:pt idx="26">
                  <c:v>0.8387188208616787</c:v>
                </c:pt>
                <c:pt idx="27">
                  <c:v>0.84764739229024977</c:v>
                </c:pt>
                <c:pt idx="28">
                  <c:v>0.85367063492063533</c:v>
                </c:pt>
                <c:pt idx="29">
                  <c:v>0.86026077097505682</c:v>
                </c:pt>
                <c:pt idx="30">
                  <c:v>0.86763038548752869</c:v>
                </c:pt>
                <c:pt idx="31">
                  <c:v>0.87344104308390058</c:v>
                </c:pt>
                <c:pt idx="32">
                  <c:v>0.87854308390022651</c:v>
                </c:pt>
                <c:pt idx="33">
                  <c:v>0.88329081632652995</c:v>
                </c:pt>
                <c:pt idx="34">
                  <c:v>0.88690476190476109</c:v>
                </c:pt>
                <c:pt idx="35">
                  <c:v>0.8908021541950103</c:v>
                </c:pt>
                <c:pt idx="36">
                  <c:v>0.89576247165532741</c:v>
                </c:pt>
                <c:pt idx="37">
                  <c:v>0.89866780045351313</c:v>
                </c:pt>
                <c:pt idx="38">
                  <c:v>0.90157312925169875</c:v>
                </c:pt>
                <c:pt idx="39">
                  <c:v>0.90412414965986176</c:v>
                </c:pt>
                <c:pt idx="40">
                  <c:v>0.9068877551020379</c:v>
                </c:pt>
                <c:pt idx="41">
                  <c:v>0.90979308390022384</c:v>
                </c:pt>
                <c:pt idx="42">
                  <c:v>0.91213151927437308</c:v>
                </c:pt>
                <c:pt idx="43">
                  <c:v>0.91446995464852265</c:v>
                </c:pt>
                <c:pt idx="44">
                  <c:v>0.9160997732426267</c:v>
                </c:pt>
                <c:pt idx="45">
                  <c:v>0.91772959183673097</c:v>
                </c:pt>
                <c:pt idx="46">
                  <c:v>0.91935941043083513</c:v>
                </c:pt>
                <c:pt idx="47">
                  <c:v>0.9209892290249394</c:v>
                </c:pt>
                <c:pt idx="48">
                  <c:v>0.92240646258503001</c:v>
                </c:pt>
                <c:pt idx="49">
                  <c:v>0.92410714285713857</c:v>
                </c:pt>
                <c:pt idx="50">
                  <c:v>0.92531179138321551</c:v>
                </c:pt>
                <c:pt idx="51">
                  <c:v>0.92644557823128804</c:v>
                </c:pt>
                <c:pt idx="52">
                  <c:v>0.92750850340135593</c:v>
                </c:pt>
                <c:pt idx="53">
                  <c:v>0.92828798185940575</c:v>
                </c:pt>
                <c:pt idx="54">
                  <c:v>0.92878401360543739</c:v>
                </c:pt>
                <c:pt idx="55">
                  <c:v>0.9292091836734645</c:v>
                </c:pt>
                <c:pt idx="56">
                  <c:v>0.92949263038548258</c:v>
                </c:pt>
                <c:pt idx="57">
                  <c:v>0.93027210884353262</c:v>
                </c:pt>
                <c:pt idx="58">
                  <c:v>0.93062641723355533</c:v>
                </c:pt>
                <c:pt idx="59">
                  <c:v>0.93112244897958718</c:v>
                </c:pt>
                <c:pt idx="60">
                  <c:v>0.93154761904761452</c:v>
                </c:pt>
                <c:pt idx="61">
                  <c:v>0.93197278911564163</c:v>
                </c:pt>
                <c:pt idx="62">
                  <c:v>0.93232709750566434</c:v>
                </c:pt>
                <c:pt idx="63">
                  <c:v>0.93275226757369145</c:v>
                </c:pt>
                <c:pt idx="64">
                  <c:v>0.93303571428570953</c:v>
                </c:pt>
                <c:pt idx="65">
                  <c:v>0.93317743764171857</c:v>
                </c:pt>
                <c:pt idx="66">
                  <c:v>0.93360260770974568</c:v>
                </c:pt>
                <c:pt idx="67">
                  <c:v>0.93388605442176398</c:v>
                </c:pt>
                <c:pt idx="68">
                  <c:v>0.93409863945577742</c:v>
                </c:pt>
                <c:pt idx="69">
                  <c:v>0.93424036281178646</c:v>
                </c:pt>
                <c:pt idx="70">
                  <c:v>0.93445294784580024</c:v>
                </c:pt>
                <c:pt idx="71">
                  <c:v>0.9346655328798138</c:v>
                </c:pt>
                <c:pt idx="72">
                  <c:v>0.9346655328798138</c:v>
                </c:pt>
                <c:pt idx="73">
                  <c:v>0.93480725623582295</c:v>
                </c:pt>
                <c:pt idx="74">
                  <c:v>0.93480725623582295</c:v>
                </c:pt>
                <c:pt idx="75">
                  <c:v>0.93494897959183199</c:v>
                </c:pt>
                <c:pt idx="76">
                  <c:v>0.93501984126983662</c:v>
                </c:pt>
                <c:pt idx="77">
                  <c:v>0.93509070294784102</c:v>
                </c:pt>
                <c:pt idx="78">
                  <c:v>0.93509070294784102</c:v>
                </c:pt>
                <c:pt idx="79">
                  <c:v>0.93509070294784102</c:v>
                </c:pt>
                <c:pt idx="80">
                  <c:v>0.93509070294784102</c:v>
                </c:pt>
                <c:pt idx="81">
                  <c:v>0.93509070294784102</c:v>
                </c:pt>
                <c:pt idx="82">
                  <c:v>0.93509070294784102</c:v>
                </c:pt>
                <c:pt idx="83">
                  <c:v>0.93509070294784102</c:v>
                </c:pt>
                <c:pt idx="84">
                  <c:v>0.93509070294784102</c:v>
                </c:pt>
                <c:pt idx="85">
                  <c:v>0.93509070294784102</c:v>
                </c:pt>
                <c:pt idx="86">
                  <c:v>0.93516156462584565</c:v>
                </c:pt>
                <c:pt idx="87">
                  <c:v>0.93516156462584565</c:v>
                </c:pt>
                <c:pt idx="88">
                  <c:v>0.93523242630385006</c:v>
                </c:pt>
                <c:pt idx="89">
                  <c:v>0.93530328798185469</c:v>
                </c:pt>
                <c:pt idx="90">
                  <c:v>0.93530328798185469</c:v>
                </c:pt>
                <c:pt idx="91">
                  <c:v>0.93530328798185469</c:v>
                </c:pt>
                <c:pt idx="92">
                  <c:v>0.93530328798185469</c:v>
                </c:pt>
                <c:pt idx="93">
                  <c:v>0.93530328798185469</c:v>
                </c:pt>
                <c:pt idx="94">
                  <c:v>0.93530328798185469</c:v>
                </c:pt>
                <c:pt idx="95">
                  <c:v>0.93530328798185469</c:v>
                </c:pt>
                <c:pt idx="96">
                  <c:v>0.93530328798185469</c:v>
                </c:pt>
                <c:pt idx="97">
                  <c:v>0.93530328798185469</c:v>
                </c:pt>
                <c:pt idx="98">
                  <c:v>0.9353741496598591</c:v>
                </c:pt>
                <c:pt idx="99">
                  <c:v>0.9353741496598591</c:v>
                </c:pt>
                <c:pt idx="100">
                  <c:v>0.9353741496598591</c:v>
                </c:pt>
                <c:pt idx="101">
                  <c:v>0.9353741496598591</c:v>
                </c:pt>
                <c:pt idx="102">
                  <c:v>0.9353741496598591</c:v>
                </c:pt>
                <c:pt idx="103">
                  <c:v>0.9353741496598591</c:v>
                </c:pt>
                <c:pt idx="104">
                  <c:v>0.9353741496598591</c:v>
                </c:pt>
                <c:pt idx="105">
                  <c:v>0.9353741496598591</c:v>
                </c:pt>
                <c:pt idx="106">
                  <c:v>0.9353741496598591</c:v>
                </c:pt>
                <c:pt idx="107">
                  <c:v>0.9353741496598591</c:v>
                </c:pt>
                <c:pt idx="108">
                  <c:v>0.9353741496598591</c:v>
                </c:pt>
                <c:pt idx="109">
                  <c:v>0.9353741496598591</c:v>
                </c:pt>
                <c:pt idx="110">
                  <c:v>0.9353741496598591</c:v>
                </c:pt>
                <c:pt idx="111">
                  <c:v>0.9353741496598591</c:v>
                </c:pt>
                <c:pt idx="112">
                  <c:v>0.9353741496598591</c:v>
                </c:pt>
                <c:pt idx="113">
                  <c:v>0.9353741496598591</c:v>
                </c:pt>
                <c:pt idx="114">
                  <c:v>0.9353741496598591</c:v>
                </c:pt>
                <c:pt idx="115">
                  <c:v>0.9353741496598591</c:v>
                </c:pt>
                <c:pt idx="116">
                  <c:v>0.9353741496598591</c:v>
                </c:pt>
                <c:pt idx="117">
                  <c:v>0.9353741496598591</c:v>
                </c:pt>
                <c:pt idx="118">
                  <c:v>0.9353741496598591</c:v>
                </c:pt>
                <c:pt idx="119">
                  <c:v>0.9353741496598591</c:v>
                </c:pt>
                <c:pt idx="120">
                  <c:v>0.9353741496598591</c:v>
                </c:pt>
                <c:pt idx="121">
                  <c:v>0.9353741496598591</c:v>
                </c:pt>
                <c:pt idx="122">
                  <c:v>0.9353741496598591</c:v>
                </c:pt>
                <c:pt idx="123">
                  <c:v>0.9353741496598591</c:v>
                </c:pt>
                <c:pt idx="124">
                  <c:v>0.9353741496598591</c:v>
                </c:pt>
                <c:pt idx="125">
                  <c:v>0.9353741496598591</c:v>
                </c:pt>
                <c:pt idx="126">
                  <c:v>0.9353741496598591</c:v>
                </c:pt>
                <c:pt idx="127">
                  <c:v>0.9353741496598591</c:v>
                </c:pt>
                <c:pt idx="128">
                  <c:v>0.9353741496598591</c:v>
                </c:pt>
                <c:pt idx="129">
                  <c:v>0.9353741496598591</c:v>
                </c:pt>
                <c:pt idx="130">
                  <c:v>0.9353741496598591</c:v>
                </c:pt>
                <c:pt idx="131">
                  <c:v>0.9353741496598591</c:v>
                </c:pt>
                <c:pt idx="132">
                  <c:v>0.9353741496598591</c:v>
                </c:pt>
                <c:pt idx="133">
                  <c:v>0.9353741496598591</c:v>
                </c:pt>
                <c:pt idx="134">
                  <c:v>0.9353741496598591</c:v>
                </c:pt>
                <c:pt idx="135">
                  <c:v>0.9353741496598591</c:v>
                </c:pt>
                <c:pt idx="136">
                  <c:v>0.9353741496598591</c:v>
                </c:pt>
                <c:pt idx="137">
                  <c:v>0.9353741496598591</c:v>
                </c:pt>
                <c:pt idx="138">
                  <c:v>0.9353741496598591</c:v>
                </c:pt>
                <c:pt idx="139">
                  <c:v>0.9353741496598591</c:v>
                </c:pt>
                <c:pt idx="140">
                  <c:v>0.9353741496598591</c:v>
                </c:pt>
                <c:pt idx="141">
                  <c:v>0.9353741496598591</c:v>
                </c:pt>
                <c:pt idx="142">
                  <c:v>0.9353741496598591</c:v>
                </c:pt>
                <c:pt idx="143">
                  <c:v>0.9353741496598591</c:v>
                </c:pt>
                <c:pt idx="144">
                  <c:v>0.9353741496598591</c:v>
                </c:pt>
                <c:pt idx="145">
                  <c:v>0.9353741496598591</c:v>
                </c:pt>
                <c:pt idx="146">
                  <c:v>0.9353741496598591</c:v>
                </c:pt>
                <c:pt idx="147">
                  <c:v>0.9353741496598591</c:v>
                </c:pt>
                <c:pt idx="148">
                  <c:v>0.9353741496598591</c:v>
                </c:pt>
                <c:pt idx="149">
                  <c:v>0.9353741496598591</c:v>
                </c:pt>
                <c:pt idx="150">
                  <c:v>0.9353741496598591</c:v>
                </c:pt>
                <c:pt idx="151">
                  <c:v>0.9353741496598591</c:v>
                </c:pt>
                <c:pt idx="152">
                  <c:v>0.9353741496598591</c:v>
                </c:pt>
                <c:pt idx="153">
                  <c:v>0.9353741496598591</c:v>
                </c:pt>
                <c:pt idx="154">
                  <c:v>0.9353741496598591</c:v>
                </c:pt>
                <c:pt idx="155">
                  <c:v>0.9353741496598591</c:v>
                </c:pt>
                <c:pt idx="156">
                  <c:v>0.9353741496598591</c:v>
                </c:pt>
                <c:pt idx="157">
                  <c:v>0.9353741496598591</c:v>
                </c:pt>
                <c:pt idx="158">
                  <c:v>0.9353741496598591</c:v>
                </c:pt>
                <c:pt idx="159">
                  <c:v>0.9353741496598591</c:v>
                </c:pt>
                <c:pt idx="160">
                  <c:v>0.9353741496598591</c:v>
                </c:pt>
                <c:pt idx="161">
                  <c:v>0.9353741496598591</c:v>
                </c:pt>
                <c:pt idx="162">
                  <c:v>0.9353741496598591</c:v>
                </c:pt>
                <c:pt idx="163">
                  <c:v>0.9353741496598591</c:v>
                </c:pt>
                <c:pt idx="164">
                  <c:v>0.9353741496598591</c:v>
                </c:pt>
                <c:pt idx="165">
                  <c:v>0.9353741496598591</c:v>
                </c:pt>
                <c:pt idx="166">
                  <c:v>0.9353741496598591</c:v>
                </c:pt>
                <c:pt idx="167">
                  <c:v>0.9353741496598591</c:v>
                </c:pt>
                <c:pt idx="168">
                  <c:v>0.9353741496598591</c:v>
                </c:pt>
                <c:pt idx="169">
                  <c:v>0.9353741496598591</c:v>
                </c:pt>
                <c:pt idx="170">
                  <c:v>0.9353741496598591</c:v>
                </c:pt>
                <c:pt idx="171">
                  <c:v>0.9353741496598591</c:v>
                </c:pt>
                <c:pt idx="172">
                  <c:v>0.9353741496598591</c:v>
                </c:pt>
                <c:pt idx="173">
                  <c:v>0.9353741496598591</c:v>
                </c:pt>
                <c:pt idx="174">
                  <c:v>0.9353741496598591</c:v>
                </c:pt>
                <c:pt idx="175">
                  <c:v>0.9353741496598591</c:v>
                </c:pt>
                <c:pt idx="176">
                  <c:v>0.9353741496598591</c:v>
                </c:pt>
                <c:pt idx="177">
                  <c:v>0.9353741496598591</c:v>
                </c:pt>
                <c:pt idx="178">
                  <c:v>0.9353741496598591</c:v>
                </c:pt>
                <c:pt idx="179">
                  <c:v>0.9353741496598591</c:v>
                </c:pt>
                <c:pt idx="180">
                  <c:v>0.9353741496598591</c:v>
                </c:pt>
                <c:pt idx="181">
                  <c:v>0.9353741496598591</c:v>
                </c:pt>
                <c:pt idx="182">
                  <c:v>0.9353741496598591</c:v>
                </c:pt>
                <c:pt idx="183">
                  <c:v>0.9353741496598591</c:v>
                </c:pt>
                <c:pt idx="184">
                  <c:v>0.9353741496598591</c:v>
                </c:pt>
                <c:pt idx="185">
                  <c:v>0.9353741496598591</c:v>
                </c:pt>
                <c:pt idx="186">
                  <c:v>0.9353741496598591</c:v>
                </c:pt>
                <c:pt idx="187">
                  <c:v>0.9353741496598591</c:v>
                </c:pt>
                <c:pt idx="188">
                  <c:v>0.9353741496598591</c:v>
                </c:pt>
                <c:pt idx="189">
                  <c:v>0.9353741496598591</c:v>
                </c:pt>
                <c:pt idx="190">
                  <c:v>0.9353741496598591</c:v>
                </c:pt>
                <c:pt idx="191">
                  <c:v>0.9353741496598591</c:v>
                </c:pt>
                <c:pt idx="192">
                  <c:v>0.9353741496598591</c:v>
                </c:pt>
                <c:pt idx="193">
                  <c:v>0.9353741496598591</c:v>
                </c:pt>
                <c:pt idx="194">
                  <c:v>0.9353741496598591</c:v>
                </c:pt>
                <c:pt idx="195">
                  <c:v>0.9353741496598591</c:v>
                </c:pt>
                <c:pt idx="196">
                  <c:v>0.9353741496598591</c:v>
                </c:pt>
                <c:pt idx="197">
                  <c:v>0.9353741496598591</c:v>
                </c:pt>
                <c:pt idx="198">
                  <c:v>0.9353741496598591</c:v>
                </c:pt>
                <c:pt idx="199">
                  <c:v>0.9353741496598591</c:v>
                </c:pt>
              </c:numCache>
            </c:numRef>
          </c:yVal>
          <c:smooth val="1"/>
        </c:ser>
        <c:ser>
          <c:idx val="3"/>
          <c:order val="3"/>
          <c:tx>
            <c:v>C1 80% T4 (1) D</c:v>
          </c:tx>
          <c:marker>
            <c:symbol val="none"/>
          </c:marker>
          <c:yVal>
            <c:numRef>
              <c:f>'C1T4 D'!$KO$1:$KO$200</c:f>
              <c:numCache>
                <c:formatCode>General</c:formatCode>
                <c:ptCount val="200"/>
                <c:pt idx="0">
                  <c:v>0.11224489795918366</c:v>
                </c:pt>
                <c:pt idx="1">
                  <c:v>0.19628684807256203</c:v>
                </c:pt>
                <c:pt idx="2">
                  <c:v>0.27005385487528327</c:v>
                </c:pt>
                <c:pt idx="3">
                  <c:v>0.33170351473922882</c:v>
                </c:pt>
                <c:pt idx="4">
                  <c:v>0.38924319727891105</c:v>
                </c:pt>
                <c:pt idx="5">
                  <c:v>0.43544501133786784</c:v>
                </c:pt>
                <c:pt idx="6">
                  <c:v>0.47902494331065765</c:v>
                </c:pt>
                <c:pt idx="7">
                  <c:v>0.52253401360544227</c:v>
                </c:pt>
                <c:pt idx="8">
                  <c:v>0.56193310657596396</c:v>
                </c:pt>
                <c:pt idx="9">
                  <c:v>0.59431689342403693</c:v>
                </c:pt>
                <c:pt idx="10">
                  <c:v>0.62691326530612279</c:v>
                </c:pt>
                <c:pt idx="11">
                  <c:v>0.6550453514739234</c:v>
                </c:pt>
                <c:pt idx="12">
                  <c:v>0.6802721088435375</c:v>
                </c:pt>
                <c:pt idx="13">
                  <c:v>0.70443594104308427</c:v>
                </c:pt>
                <c:pt idx="14">
                  <c:v>0.72541099773242657</c:v>
                </c:pt>
                <c:pt idx="15">
                  <c:v>0.74468537414966007</c:v>
                </c:pt>
                <c:pt idx="16">
                  <c:v>0.76062925170067974</c:v>
                </c:pt>
                <c:pt idx="17">
                  <c:v>0.77876984126984017</c:v>
                </c:pt>
                <c:pt idx="18">
                  <c:v>0.79421768707482965</c:v>
                </c:pt>
                <c:pt idx="19">
                  <c:v>0.80746882086167848</c:v>
                </c:pt>
                <c:pt idx="20">
                  <c:v>0.81838151927437663</c:v>
                </c:pt>
                <c:pt idx="21">
                  <c:v>0.82816043083900226</c:v>
                </c:pt>
                <c:pt idx="22">
                  <c:v>0.83744331065759614</c:v>
                </c:pt>
                <c:pt idx="23">
                  <c:v>0.84658446712018109</c:v>
                </c:pt>
                <c:pt idx="24">
                  <c:v>0.85473356009070278</c:v>
                </c:pt>
                <c:pt idx="25">
                  <c:v>0.86167800453514742</c:v>
                </c:pt>
                <c:pt idx="26">
                  <c:v>0.86770124716553276</c:v>
                </c:pt>
                <c:pt idx="27">
                  <c:v>0.87365362811791347</c:v>
                </c:pt>
                <c:pt idx="28">
                  <c:v>0.87932256235827577</c:v>
                </c:pt>
                <c:pt idx="29">
                  <c:v>0.88442460317460192</c:v>
                </c:pt>
                <c:pt idx="30">
                  <c:v>0.8878968253968238</c:v>
                </c:pt>
                <c:pt idx="31">
                  <c:v>0.89257369614512261</c:v>
                </c:pt>
                <c:pt idx="32">
                  <c:v>0.89576247165532663</c:v>
                </c:pt>
                <c:pt idx="33">
                  <c:v>0.89951814058956647</c:v>
                </c:pt>
                <c:pt idx="34">
                  <c:v>0.90306122448979309</c:v>
                </c:pt>
                <c:pt idx="35">
                  <c:v>0.906462585034011</c:v>
                </c:pt>
                <c:pt idx="36">
                  <c:v>0.90837585034013335</c:v>
                </c:pt>
                <c:pt idx="37">
                  <c:v>0.91135204081632371</c:v>
                </c:pt>
                <c:pt idx="38">
                  <c:v>0.91383219954648209</c:v>
                </c:pt>
                <c:pt idx="39">
                  <c:v>0.91574546485260422</c:v>
                </c:pt>
                <c:pt idx="40">
                  <c:v>0.91758786848072205</c:v>
                </c:pt>
                <c:pt idx="41">
                  <c:v>0.91943027210883999</c:v>
                </c:pt>
                <c:pt idx="42">
                  <c:v>0.92091836734693533</c:v>
                </c:pt>
                <c:pt idx="43">
                  <c:v>0.92205215419500763</c:v>
                </c:pt>
                <c:pt idx="44">
                  <c:v>0.92382369614512072</c:v>
                </c:pt>
                <c:pt idx="45">
                  <c:v>0.92467403628117517</c:v>
                </c:pt>
                <c:pt idx="46">
                  <c:v>0.92538265306122047</c:v>
                </c:pt>
                <c:pt idx="47">
                  <c:v>0.92616213151927029</c:v>
                </c:pt>
                <c:pt idx="48">
                  <c:v>0.92679988662131108</c:v>
                </c:pt>
                <c:pt idx="49">
                  <c:v>0.92722505668933819</c:v>
                </c:pt>
                <c:pt idx="50">
                  <c:v>0.92821712018140168</c:v>
                </c:pt>
                <c:pt idx="51">
                  <c:v>0.9289965986394515</c:v>
                </c:pt>
                <c:pt idx="52">
                  <c:v>0.92984693877550573</c:v>
                </c:pt>
                <c:pt idx="53">
                  <c:v>0.93027210884353295</c:v>
                </c:pt>
                <c:pt idx="54">
                  <c:v>0.93098072562357814</c:v>
                </c:pt>
                <c:pt idx="55">
                  <c:v>0.93133503401360085</c:v>
                </c:pt>
                <c:pt idx="56">
                  <c:v>0.93183106575963237</c:v>
                </c:pt>
                <c:pt idx="57">
                  <c:v>0.93239795918366875</c:v>
                </c:pt>
                <c:pt idx="58">
                  <c:v>0.93261054421768241</c:v>
                </c:pt>
                <c:pt idx="59">
                  <c:v>0.93275226757369145</c:v>
                </c:pt>
                <c:pt idx="60">
                  <c:v>0.93317743764171879</c:v>
                </c:pt>
                <c:pt idx="61">
                  <c:v>0.93353174603174149</c:v>
                </c:pt>
                <c:pt idx="62">
                  <c:v>0.93381519274375957</c:v>
                </c:pt>
                <c:pt idx="63">
                  <c:v>0.93395691609976861</c:v>
                </c:pt>
                <c:pt idx="64">
                  <c:v>0.93416950113378217</c:v>
                </c:pt>
                <c:pt idx="65">
                  <c:v>0.9343112244897912</c:v>
                </c:pt>
                <c:pt idx="66">
                  <c:v>0.93431122448979109</c:v>
                </c:pt>
                <c:pt idx="67">
                  <c:v>0.9343112244897912</c:v>
                </c:pt>
                <c:pt idx="68">
                  <c:v>0.93445294784580024</c:v>
                </c:pt>
                <c:pt idx="69">
                  <c:v>0.9345946712018095</c:v>
                </c:pt>
                <c:pt idx="70">
                  <c:v>0.9345946712018095</c:v>
                </c:pt>
                <c:pt idx="71">
                  <c:v>0.93480725623582295</c:v>
                </c:pt>
                <c:pt idx="72">
                  <c:v>0.93487811791382758</c:v>
                </c:pt>
                <c:pt idx="73">
                  <c:v>0.93494897959183199</c:v>
                </c:pt>
                <c:pt idx="74">
                  <c:v>0.93494897959183199</c:v>
                </c:pt>
                <c:pt idx="75">
                  <c:v>0.93509070294784102</c:v>
                </c:pt>
                <c:pt idx="76">
                  <c:v>0.93509070294784102</c:v>
                </c:pt>
                <c:pt idx="77">
                  <c:v>0.93509070294784102</c:v>
                </c:pt>
                <c:pt idx="78">
                  <c:v>0.93516156462584565</c:v>
                </c:pt>
                <c:pt idx="79">
                  <c:v>0.93516156462584565</c:v>
                </c:pt>
                <c:pt idx="80">
                  <c:v>0.93516156462584565</c:v>
                </c:pt>
                <c:pt idx="81">
                  <c:v>0.93516156462584565</c:v>
                </c:pt>
                <c:pt idx="82">
                  <c:v>0.93516156462584565</c:v>
                </c:pt>
                <c:pt idx="83">
                  <c:v>0.93523242630385006</c:v>
                </c:pt>
                <c:pt idx="84">
                  <c:v>0.93523242630385006</c:v>
                </c:pt>
                <c:pt idx="85">
                  <c:v>0.93523242630385006</c:v>
                </c:pt>
                <c:pt idx="86">
                  <c:v>0.93530328798185469</c:v>
                </c:pt>
                <c:pt idx="87">
                  <c:v>0.93530328798185469</c:v>
                </c:pt>
                <c:pt idx="88">
                  <c:v>0.93530328798185469</c:v>
                </c:pt>
                <c:pt idx="89">
                  <c:v>0.9353741496598591</c:v>
                </c:pt>
                <c:pt idx="90">
                  <c:v>0.9353741496598591</c:v>
                </c:pt>
                <c:pt idx="91">
                  <c:v>0.9353741496598591</c:v>
                </c:pt>
                <c:pt idx="92">
                  <c:v>0.9353741496598591</c:v>
                </c:pt>
                <c:pt idx="93">
                  <c:v>0.9353741496598591</c:v>
                </c:pt>
                <c:pt idx="94">
                  <c:v>0.9353741496598591</c:v>
                </c:pt>
                <c:pt idx="95">
                  <c:v>0.9353741496598591</c:v>
                </c:pt>
                <c:pt idx="96">
                  <c:v>0.9353741496598591</c:v>
                </c:pt>
                <c:pt idx="97">
                  <c:v>0.9353741496598591</c:v>
                </c:pt>
                <c:pt idx="98">
                  <c:v>0.9353741496598591</c:v>
                </c:pt>
                <c:pt idx="99">
                  <c:v>0.9353741496598591</c:v>
                </c:pt>
                <c:pt idx="100">
                  <c:v>0.9353741496598591</c:v>
                </c:pt>
                <c:pt idx="101">
                  <c:v>0.9353741496598591</c:v>
                </c:pt>
                <c:pt idx="102">
                  <c:v>0.9353741496598591</c:v>
                </c:pt>
                <c:pt idx="103">
                  <c:v>0.9353741496598591</c:v>
                </c:pt>
                <c:pt idx="104">
                  <c:v>0.9353741496598591</c:v>
                </c:pt>
                <c:pt idx="105">
                  <c:v>0.9353741496598591</c:v>
                </c:pt>
                <c:pt idx="106">
                  <c:v>0.9353741496598591</c:v>
                </c:pt>
                <c:pt idx="107">
                  <c:v>0.9353741496598591</c:v>
                </c:pt>
                <c:pt idx="108">
                  <c:v>0.9353741496598591</c:v>
                </c:pt>
                <c:pt idx="109">
                  <c:v>0.9353741496598591</c:v>
                </c:pt>
                <c:pt idx="110">
                  <c:v>0.9353741496598591</c:v>
                </c:pt>
                <c:pt idx="111">
                  <c:v>0.9353741496598591</c:v>
                </c:pt>
                <c:pt idx="112">
                  <c:v>0.9353741496598591</c:v>
                </c:pt>
                <c:pt idx="113">
                  <c:v>0.9353741496598591</c:v>
                </c:pt>
                <c:pt idx="114">
                  <c:v>0.9353741496598591</c:v>
                </c:pt>
                <c:pt idx="115">
                  <c:v>0.9353741496598591</c:v>
                </c:pt>
                <c:pt idx="116">
                  <c:v>0.9353741496598591</c:v>
                </c:pt>
                <c:pt idx="117">
                  <c:v>0.9353741496598591</c:v>
                </c:pt>
                <c:pt idx="118">
                  <c:v>0.9353741496598591</c:v>
                </c:pt>
                <c:pt idx="119">
                  <c:v>0.9353741496598591</c:v>
                </c:pt>
                <c:pt idx="120">
                  <c:v>0.9353741496598591</c:v>
                </c:pt>
                <c:pt idx="121">
                  <c:v>0.9353741496598591</c:v>
                </c:pt>
                <c:pt idx="122">
                  <c:v>0.9353741496598591</c:v>
                </c:pt>
                <c:pt idx="123">
                  <c:v>0.9353741496598591</c:v>
                </c:pt>
                <c:pt idx="124">
                  <c:v>0.9353741496598591</c:v>
                </c:pt>
                <c:pt idx="125">
                  <c:v>0.9353741496598591</c:v>
                </c:pt>
                <c:pt idx="126">
                  <c:v>0.9353741496598591</c:v>
                </c:pt>
                <c:pt idx="127">
                  <c:v>0.9353741496598591</c:v>
                </c:pt>
                <c:pt idx="128">
                  <c:v>0.9353741496598591</c:v>
                </c:pt>
                <c:pt idx="129">
                  <c:v>0.9353741496598591</c:v>
                </c:pt>
                <c:pt idx="130">
                  <c:v>0.9353741496598591</c:v>
                </c:pt>
                <c:pt idx="131">
                  <c:v>0.9353741496598591</c:v>
                </c:pt>
                <c:pt idx="132">
                  <c:v>0.9353741496598591</c:v>
                </c:pt>
                <c:pt idx="133">
                  <c:v>0.9353741496598591</c:v>
                </c:pt>
                <c:pt idx="134">
                  <c:v>0.9353741496598591</c:v>
                </c:pt>
                <c:pt idx="135">
                  <c:v>0.9353741496598591</c:v>
                </c:pt>
                <c:pt idx="136">
                  <c:v>0.9353741496598591</c:v>
                </c:pt>
                <c:pt idx="137">
                  <c:v>0.9353741496598591</c:v>
                </c:pt>
                <c:pt idx="138">
                  <c:v>0.9353741496598591</c:v>
                </c:pt>
                <c:pt idx="139">
                  <c:v>0.9353741496598591</c:v>
                </c:pt>
                <c:pt idx="140">
                  <c:v>0.9353741496598591</c:v>
                </c:pt>
                <c:pt idx="141">
                  <c:v>0.9353741496598591</c:v>
                </c:pt>
                <c:pt idx="142">
                  <c:v>0.9353741496598591</c:v>
                </c:pt>
                <c:pt idx="143">
                  <c:v>0.9353741496598591</c:v>
                </c:pt>
                <c:pt idx="144">
                  <c:v>0.9353741496598591</c:v>
                </c:pt>
                <c:pt idx="145">
                  <c:v>0.9353741496598591</c:v>
                </c:pt>
                <c:pt idx="146">
                  <c:v>0.9353741496598591</c:v>
                </c:pt>
                <c:pt idx="147">
                  <c:v>0.9353741496598591</c:v>
                </c:pt>
                <c:pt idx="148">
                  <c:v>0.9353741496598591</c:v>
                </c:pt>
                <c:pt idx="149">
                  <c:v>0.9353741496598591</c:v>
                </c:pt>
                <c:pt idx="150">
                  <c:v>0.9353741496598591</c:v>
                </c:pt>
                <c:pt idx="151">
                  <c:v>0.9353741496598591</c:v>
                </c:pt>
                <c:pt idx="152">
                  <c:v>0.9353741496598591</c:v>
                </c:pt>
                <c:pt idx="153">
                  <c:v>0.9353741496598591</c:v>
                </c:pt>
                <c:pt idx="154">
                  <c:v>0.9353741496598591</c:v>
                </c:pt>
                <c:pt idx="155">
                  <c:v>0.9353741496598591</c:v>
                </c:pt>
                <c:pt idx="156">
                  <c:v>0.9353741496598591</c:v>
                </c:pt>
                <c:pt idx="157">
                  <c:v>0.9353741496598591</c:v>
                </c:pt>
                <c:pt idx="158">
                  <c:v>0.9353741496598591</c:v>
                </c:pt>
                <c:pt idx="159">
                  <c:v>0.9353741496598591</c:v>
                </c:pt>
                <c:pt idx="160">
                  <c:v>0.9353741496598591</c:v>
                </c:pt>
                <c:pt idx="161">
                  <c:v>0.9353741496598591</c:v>
                </c:pt>
                <c:pt idx="162">
                  <c:v>0.9353741496598591</c:v>
                </c:pt>
                <c:pt idx="163">
                  <c:v>0.9353741496598591</c:v>
                </c:pt>
                <c:pt idx="164">
                  <c:v>0.9353741496598591</c:v>
                </c:pt>
                <c:pt idx="165">
                  <c:v>0.9353741496598591</c:v>
                </c:pt>
                <c:pt idx="166">
                  <c:v>0.9353741496598591</c:v>
                </c:pt>
                <c:pt idx="167">
                  <c:v>0.9353741496598591</c:v>
                </c:pt>
                <c:pt idx="168">
                  <c:v>0.9353741496598591</c:v>
                </c:pt>
                <c:pt idx="169">
                  <c:v>0.9353741496598591</c:v>
                </c:pt>
                <c:pt idx="170">
                  <c:v>0.9353741496598591</c:v>
                </c:pt>
                <c:pt idx="171">
                  <c:v>0.9353741496598591</c:v>
                </c:pt>
                <c:pt idx="172">
                  <c:v>0.9353741496598591</c:v>
                </c:pt>
                <c:pt idx="173">
                  <c:v>0.9353741496598591</c:v>
                </c:pt>
                <c:pt idx="174">
                  <c:v>0.9353741496598591</c:v>
                </c:pt>
                <c:pt idx="175">
                  <c:v>0.9353741496598591</c:v>
                </c:pt>
                <c:pt idx="176">
                  <c:v>0.9353741496598591</c:v>
                </c:pt>
                <c:pt idx="177">
                  <c:v>0.9353741496598591</c:v>
                </c:pt>
                <c:pt idx="178">
                  <c:v>0.9353741496598591</c:v>
                </c:pt>
                <c:pt idx="179">
                  <c:v>0.9353741496598591</c:v>
                </c:pt>
                <c:pt idx="180">
                  <c:v>0.9353741496598591</c:v>
                </c:pt>
                <c:pt idx="181">
                  <c:v>0.9353741496598591</c:v>
                </c:pt>
                <c:pt idx="182">
                  <c:v>0.9353741496598591</c:v>
                </c:pt>
                <c:pt idx="183">
                  <c:v>0.9353741496598591</c:v>
                </c:pt>
                <c:pt idx="184">
                  <c:v>0.9353741496598591</c:v>
                </c:pt>
                <c:pt idx="185">
                  <c:v>0.9353741496598591</c:v>
                </c:pt>
                <c:pt idx="186">
                  <c:v>0.9353741496598591</c:v>
                </c:pt>
                <c:pt idx="187">
                  <c:v>0.9353741496598591</c:v>
                </c:pt>
                <c:pt idx="188">
                  <c:v>0.9353741496598591</c:v>
                </c:pt>
                <c:pt idx="189">
                  <c:v>0.9353741496598591</c:v>
                </c:pt>
                <c:pt idx="190">
                  <c:v>0.9353741496598591</c:v>
                </c:pt>
                <c:pt idx="191">
                  <c:v>0.9353741496598591</c:v>
                </c:pt>
                <c:pt idx="192">
                  <c:v>0.9353741496598591</c:v>
                </c:pt>
                <c:pt idx="193">
                  <c:v>0.9353741496598591</c:v>
                </c:pt>
                <c:pt idx="194">
                  <c:v>0.9353741496598591</c:v>
                </c:pt>
                <c:pt idx="195">
                  <c:v>0.9353741496598591</c:v>
                </c:pt>
                <c:pt idx="196">
                  <c:v>0.9353741496598591</c:v>
                </c:pt>
                <c:pt idx="197">
                  <c:v>0.9353741496598591</c:v>
                </c:pt>
                <c:pt idx="198">
                  <c:v>0.9353741496598591</c:v>
                </c:pt>
                <c:pt idx="199">
                  <c:v>0.9353741496598591</c:v>
                </c:pt>
              </c:numCache>
            </c:numRef>
          </c:yVal>
          <c:smooth val="1"/>
        </c:ser>
        <c:axId val="83951616"/>
        <c:axId val="83954304"/>
      </c:scatterChart>
      <c:valAx>
        <c:axId val="83951616"/>
        <c:scaling>
          <c:orientation val="minMax"/>
          <c:max val="200"/>
        </c:scaling>
        <c:axPos val="b"/>
        <c:title>
          <c:tx>
            <c:rich>
              <a:bodyPr/>
              <a:lstStyle/>
              <a:p>
                <a:pPr>
                  <a:defRPr/>
                </a:pPr>
                <a:r>
                  <a:rPr lang="en-US"/>
                  <a:t>Time (Iterations)</a:t>
                </a:r>
              </a:p>
            </c:rich>
          </c:tx>
          <c:layout/>
        </c:title>
        <c:tickLblPos val="nextTo"/>
        <c:crossAx val="83954304"/>
        <c:crosses val="autoZero"/>
        <c:crossBetween val="midCat"/>
      </c:valAx>
      <c:valAx>
        <c:axId val="83954304"/>
        <c:scaling>
          <c:orientation val="minMax"/>
        </c:scaling>
        <c:axPos val="l"/>
        <c:majorGridlines/>
        <c:title>
          <c:tx>
            <c:rich>
              <a:bodyPr rot="-5400000" vert="horz"/>
              <a:lstStyle/>
              <a:p>
                <a:pPr>
                  <a:defRPr/>
                </a:pPr>
                <a:r>
                  <a:rPr lang="en-US"/>
                  <a:t>Degree Centrality</a:t>
                </a:r>
              </a:p>
            </c:rich>
          </c:tx>
          <c:layout/>
        </c:title>
        <c:numFmt formatCode="General" sourceLinked="1"/>
        <c:tickLblPos val="nextTo"/>
        <c:crossAx val="83951616"/>
        <c:crosses val="autoZero"/>
        <c:crossBetween val="midCat"/>
      </c:valAx>
    </c:plotArea>
    <c:legend>
      <c:legendPos val="r"/>
      <c:layout/>
    </c:legend>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Degree Centrality Based on Friendship Percentage</a:t>
            </a:r>
          </a:p>
        </c:rich>
      </c:tx>
      <c:layout/>
      <c:overlay val="1"/>
    </c:title>
    <c:plotArea>
      <c:layout/>
      <c:scatterChart>
        <c:scatterStyle val="smoothMarker"/>
        <c:ser>
          <c:idx val="0"/>
          <c:order val="0"/>
          <c:tx>
            <c:v>C2 20% T1 (5) D</c:v>
          </c:tx>
          <c:marker>
            <c:symbol val="none"/>
          </c:marker>
          <c:yVal>
            <c:numRef>
              <c:f>'C2T1 D'!$KO$1:$KO$200</c:f>
              <c:numCache>
                <c:formatCode>General</c:formatCode>
                <c:ptCount val="200"/>
                <c:pt idx="0">
                  <c:v>0.11181972789115648</c:v>
                </c:pt>
                <c:pt idx="1">
                  <c:v>0.11181972789115648</c:v>
                </c:pt>
                <c:pt idx="2">
                  <c:v>0.11181972789115648</c:v>
                </c:pt>
                <c:pt idx="3">
                  <c:v>0.11181972789115648</c:v>
                </c:pt>
                <c:pt idx="4">
                  <c:v>0.11181972789115648</c:v>
                </c:pt>
                <c:pt idx="5">
                  <c:v>0.1403769841269841</c:v>
                </c:pt>
                <c:pt idx="6">
                  <c:v>0.1403769841269841</c:v>
                </c:pt>
                <c:pt idx="7">
                  <c:v>0.1403769841269841</c:v>
                </c:pt>
                <c:pt idx="8">
                  <c:v>0.1403769841269841</c:v>
                </c:pt>
                <c:pt idx="9">
                  <c:v>0.1403769841269841</c:v>
                </c:pt>
                <c:pt idx="10">
                  <c:v>0.16716269841269826</c:v>
                </c:pt>
                <c:pt idx="11">
                  <c:v>0.16716269841269826</c:v>
                </c:pt>
                <c:pt idx="12">
                  <c:v>0.16716269841269826</c:v>
                </c:pt>
                <c:pt idx="13">
                  <c:v>0.16716269841269826</c:v>
                </c:pt>
                <c:pt idx="14">
                  <c:v>0.16716269841269826</c:v>
                </c:pt>
                <c:pt idx="15">
                  <c:v>0.19196428571428514</c:v>
                </c:pt>
                <c:pt idx="16">
                  <c:v>0.19196428571428514</c:v>
                </c:pt>
                <c:pt idx="17">
                  <c:v>0.19196428571428514</c:v>
                </c:pt>
                <c:pt idx="18">
                  <c:v>0.19196428571428514</c:v>
                </c:pt>
                <c:pt idx="19">
                  <c:v>0.19196428571428514</c:v>
                </c:pt>
                <c:pt idx="20">
                  <c:v>0.21789965986394522</c:v>
                </c:pt>
                <c:pt idx="21">
                  <c:v>0.21789965986394522</c:v>
                </c:pt>
                <c:pt idx="22">
                  <c:v>0.21789965986394522</c:v>
                </c:pt>
                <c:pt idx="23">
                  <c:v>0.21789965986394522</c:v>
                </c:pt>
                <c:pt idx="24">
                  <c:v>0.21789965986394522</c:v>
                </c:pt>
                <c:pt idx="25">
                  <c:v>0.24149659863945511</c:v>
                </c:pt>
                <c:pt idx="26">
                  <c:v>0.24149659863945511</c:v>
                </c:pt>
                <c:pt idx="27">
                  <c:v>0.24149659863945511</c:v>
                </c:pt>
                <c:pt idx="28">
                  <c:v>0.24149659863945511</c:v>
                </c:pt>
                <c:pt idx="29">
                  <c:v>0.24149659863945511</c:v>
                </c:pt>
                <c:pt idx="30">
                  <c:v>0.26303854875283406</c:v>
                </c:pt>
                <c:pt idx="31">
                  <c:v>0.26303854875283406</c:v>
                </c:pt>
                <c:pt idx="32">
                  <c:v>0.26303854875283406</c:v>
                </c:pt>
                <c:pt idx="33">
                  <c:v>0.26303854875283406</c:v>
                </c:pt>
                <c:pt idx="34">
                  <c:v>0.26303854875283406</c:v>
                </c:pt>
                <c:pt idx="35">
                  <c:v>0.28521825396825379</c:v>
                </c:pt>
                <c:pt idx="36">
                  <c:v>0.28521825396825379</c:v>
                </c:pt>
                <c:pt idx="37">
                  <c:v>0.28521825396825379</c:v>
                </c:pt>
                <c:pt idx="38">
                  <c:v>0.28521825396825379</c:v>
                </c:pt>
                <c:pt idx="39">
                  <c:v>0.28521825396825379</c:v>
                </c:pt>
                <c:pt idx="40">
                  <c:v>0.30364229024943323</c:v>
                </c:pt>
                <c:pt idx="41">
                  <c:v>0.30364229024943323</c:v>
                </c:pt>
                <c:pt idx="42">
                  <c:v>0.30364229024943323</c:v>
                </c:pt>
                <c:pt idx="43">
                  <c:v>0.30364229024943323</c:v>
                </c:pt>
                <c:pt idx="44">
                  <c:v>0.30364229024943323</c:v>
                </c:pt>
                <c:pt idx="45">
                  <c:v>0.32334183673469363</c:v>
                </c:pt>
                <c:pt idx="46">
                  <c:v>0.32334183673469363</c:v>
                </c:pt>
                <c:pt idx="47">
                  <c:v>0.32334183673469363</c:v>
                </c:pt>
                <c:pt idx="48">
                  <c:v>0.32334183673469363</c:v>
                </c:pt>
                <c:pt idx="49">
                  <c:v>0.32334183673469363</c:v>
                </c:pt>
                <c:pt idx="50">
                  <c:v>0.34289965986394555</c:v>
                </c:pt>
                <c:pt idx="51">
                  <c:v>0.34289965986394555</c:v>
                </c:pt>
                <c:pt idx="52">
                  <c:v>0.34289965986394555</c:v>
                </c:pt>
                <c:pt idx="53">
                  <c:v>0.34289965986394555</c:v>
                </c:pt>
                <c:pt idx="54">
                  <c:v>0.34289965986394555</c:v>
                </c:pt>
                <c:pt idx="55">
                  <c:v>0.36075680272108807</c:v>
                </c:pt>
                <c:pt idx="56">
                  <c:v>0.36075680272108807</c:v>
                </c:pt>
                <c:pt idx="57">
                  <c:v>0.36075680272108807</c:v>
                </c:pt>
                <c:pt idx="58">
                  <c:v>0.36075680272108807</c:v>
                </c:pt>
                <c:pt idx="59">
                  <c:v>0.36075680272108807</c:v>
                </c:pt>
                <c:pt idx="60">
                  <c:v>0.37670068027210835</c:v>
                </c:pt>
                <c:pt idx="61">
                  <c:v>0.37670068027210835</c:v>
                </c:pt>
                <c:pt idx="62">
                  <c:v>0.37670068027210835</c:v>
                </c:pt>
                <c:pt idx="63">
                  <c:v>0.37670068027210835</c:v>
                </c:pt>
                <c:pt idx="64">
                  <c:v>0.37670068027210835</c:v>
                </c:pt>
                <c:pt idx="65">
                  <c:v>0.39108560090702887</c:v>
                </c:pt>
                <c:pt idx="66">
                  <c:v>0.39108560090702887</c:v>
                </c:pt>
                <c:pt idx="67">
                  <c:v>0.39108560090702887</c:v>
                </c:pt>
                <c:pt idx="68">
                  <c:v>0.39108560090702887</c:v>
                </c:pt>
                <c:pt idx="69">
                  <c:v>0.39108560090702887</c:v>
                </c:pt>
                <c:pt idx="70">
                  <c:v>0.40830498866213072</c:v>
                </c:pt>
                <c:pt idx="71">
                  <c:v>0.40830498866213072</c:v>
                </c:pt>
                <c:pt idx="72">
                  <c:v>0.40830498866213072</c:v>
                </c:pt>
                <c:pt idx="73">
                  <c:v>0.40830498866213072</c:v>
                </c:pt>
                <c:pt idx="74">
                  <c:v>0.40830498866213072</c:v>
                </c:pt>
                <c:pt idx="75">
                  <c:v>0.42318594104308288</c:v>
                </c:pt>
                <c:pt idx="76">
                  <c:v>0.42318594104308288</c:v>
                </c:pt>
                <c:pt idx="77">
                  <c:v>0.42318594104308288</c:v>
                </c:pt>
                <c:pt idx="78">
                  <c:v>0.42318594104308288</c:v>
                </c:pt>
                <c:pt idx="79">
                  <c:v>0.42318594104308288</c:v>
                </c:pt>
                <c:pt idx="80">
                  <c:v>0.43835034013605356</c:v>
                </c:pt>
                <c:pt idx="81">
                  <c:v>0.43835034013605356</c:v>
                </c:pt>
                <c:pt idx="82">
                  <c:v>0.43835034013605356</c:v>
                </c:pt>
                <c:pt idx="83">
                  <c:v>0.43835034013605356</c:v>
                </c:pt>
                <c:pt idx="84">
                  <c:v>0.43835034013605356</c:v>
                </c:pt>
                <c:pt idx="85">
                  <c:v>0.45153061224489743</c:v>
                </c:pt>
                <c:pt idx="86">
                  <c:v>0.45153061224489743</c:v>
                </c:pt>
                <c:pt idx="87">
                  <c:v>0.45153061224489743</c:v>
                </c:pt>
                <c:pt idx="88">
                  <c:v>0.45153061224489743</c:v>
                </c:pt>
                <c:pt idx="89">
                  <c:v>0.45153061224489743</c:v>
                </c:pt>
                <c:pt idx="90">
                  <c:v>0.4634353741496593</c:v>
                </c:pt>
                <c:pt idx="91">
                  <c:v>0.4634353741496593</c:v>
                </c:pt>
                <c:pt idx="92">
                  <c:v>0.4634353741496593</c:v>
                </c:pt>
                <c:pt idx="93">
                  <c:v>0.4634353741496593</c:v>
                </c:pt>
                <c:pt idx="94">
                  <c:v>0.4634353741496593</c:v>
                </c:pt>
                <c:pt idx="95">
                  <c:v>0.47597789115646266</c:v>
                </c:pt>
                <c:pt idx="96">
                  <c:v>0.47597789115646266</c:v>
                </c:pt>
                <c:pt idx="97">
                  <c:v>0.47597789115646266</c:v>
                </c:pt>
                <c:pt idx="98">
                  <c:v>0.47597789115646266</c:v>
                </c:pt>
                <c:pt idx="99">
                  <c:v>0.47597789115646266</c:v>
                </c:pt>
                <c:pt idx="100">
                  <c:v>0.48880385487528355</c:v>
                </c:pt>
                <c:pt idx="101">
                  <c:v>0.48880385487528355</c:v>
                </c:pt>
                <c:pt idx="102">
                  <c:v>0.48880385487528355</c:v>
                </c:pt>
                <c:pt idx="103">
                  <c:v>0.48880385487528355</c:v>
                </c:pt>
                <c:pt idx="104">
                  <c:v>0.48880385487528355</c:v>
                </c:pt>
                <c:pt idx="105">
                  <c:v>0.50184240362811805</c:v>
                </c:pt>
                <c:pt idx="106">
                  <c:v>0.50184240362811805</c:v>
                </c:pt>
                <c:pt idx="107">
                  <c:v>0.50184240362811805</c:v>
                </c:pt>
                <c:pt idx="108">
                  <c:v>0.50184240362811805</c:v>
                </c:pt>
                <c:pt idx="109">
                  <c:v>0.50184240362811805</c:v>
                </c:pt>
                <c:pt idx="110">
                  <c:v>0.51431405895691584</c:v>
                </c:pt>
                <c:pt idx="111">
                  <c:v>0.51431405895691584</c:v>
                </c:pt>
                <c:pt idx="112">
                  <c:v>0.51431405895691584</c:v>
                </c:pt>
                <c:pt idx="113">
                  <c:v>0.51431405895691584</c:v>
                </c:pt>
                <c:pt idx="114">
                  <c:v>0.51431405895691584</c:v>
                </c:pt>
                <c:pt idx="115">
                  <c:v>0.52628968253968278</c:v>
                </c:pt>
                <c:pt idx="116">
                  <c:v>0.52628968253968278</c:v>
                </c:pt>
                <c:pt idx="117">
                  <c:v>0.52628968253968278</c:v>
                </c:pt>
                <c:pt idx="118">
                  <c:v>0.52628968253968278</c:v>
                </c:pt>
                <c:pt idx="119">
                  <c:v>0.52628968253968278</c:v>
                </c:pt>
                <c:pt idx="120">
                  <c:v>0.53776927437641731</c:v>
                </c:pt>
                <c:pt idx="121">
                  <c:v>0.53776927437641731</c:v>
                </c:pt>
                <c:pt idx="122">
                  <c:v>0.53776927437641731</c:v>
                </c:pt>
                <c:pt idx="123">
                  <c:v>0.53776927437641731</c:v>
                </c:pt>
                <c:pt idx="124">
                  <c:v>0.53776927437641731</c:v>
                </c:pt>
                <c:pt idx="125">
                  <c:v>0.54889455782312946</c:v>
                </c:pt>
                <c:pt idx="126">
                  <c:v>0.54889455782312946</c:v>
                </c:pt>
                <c:pt idx="127">
                  <c:v>0.54889455782312946</c:v>
                </c:pt>
                <c:pt idx="128">
                  <c:v>0.54889455782312946</c:v>
                </c:pt>
                <c:pt idx="129">
                  <c:v>0.54889455782312946</c:v>
                </c:pt>
                <c:pt idx="130">
                  <c:v>0.55916950113378683</c:v>
                </c:pt>
                <c:pt idx="131">
                  <c:v>0.55916950113378683</c:v>
                </c:pt>
                <c:pt idx="132">
                  <c:v>0.55916950113378683</c:v>
                </c:pt>
                <c:pt idx="133">
                  <c:v>0.55916950113378683</c:v>
                </c:pt>
                <c:pt idx="134">
                  <c:v>0.55916950113378683</c:v>
                </c:pt>
                <c:pt idx="135">
                  <c:v>0.57043650793650824</c:v>
                </c:pt>
                <c:pt idx="136">
                  <c:v>0.57043650793650824</c:v>
                </c:pt>
                <c:pt idx="137">
                  <c:v>0.57043650793650824</c:v>
                </c:pt>
                <c:pt idx="138">
                  <c:v>0.57043650793650824</c:v>
                </c:pt>
                <c:pt idx="139">
                  <c:v>0.57043650793650824</c:v>
                </c:pt>
                <c:pt idx="140">
                  <c:v>0.5804280045351482</c:v>
                </c:pt>
                <c:pt idx="141">
                  <c:v>0.5804280045351482</c:v>
                </c:pt>
                <c:pt idx="142">
                  <c:v>0.5804280045351482</c:v>
                </c:pt>
                <c:pt idx="143">
                  <c:v>0.5804280045351482</c:v>
                </c:pt>
                <c:pt idx="144">
                  <c:v>0.5804280045351482</c:v>
                </c:pt>
                <c:pt idx="145">
                  <c:v>0.59126984126984217</c:v>
                </c:pt>
                <c:pt idx="146">
                  <c:v>0.59126984126984217</c:v>
                </c:pt>
                <c:pt idx="147">
                  <c:v>0.59126984126984217</c:v>
                </c:pt>
                <c:pt idx="148">
                  <c:v>0.59126984126984217</c:v>
                </c:pt>
                <c:pt idx="149">
                  <c:v>0.59126984126984217</c:v>
                </c:pt>
                <c:pt idx="150">
                  <c:v>0.59941893424036408</c:v>
                </c:pt>
                <c:pt idx="151">
                  <c:v>0.59941893424036408</c:v>
                </c:pt>
                <c:pt idx="152">
                  <c:v>0.59941893424036408</c:v>
                </c:pt>
                <c:pt idx="153">
                  <c:v>0.59941893424036408</c:v>
                </c:pt>
                <c:pt idx="154">
                  <c:v>0.59941893424036408</c:v>
                </c:pt>
                <c:pt idx="155">
                  <c:v>0.60877267573696225</c:v>
                </c:pt>
                <c:pt idx="156">
                  <c:v>0.60877267573696225</c:v>
                </c:pt>
                <c:pt idx="157">
                  <c:v>0.60877267573696225</c:v>
                </c:pt>
                <c:pt idx="158">
                  <c:v>0.60877267573696225</c:v>
                </c:pt>
                <c:pt idx="159">
                  <c:v>0.60877267573696225</c:v>
                </c:pt>
                <c:pt idx="160">
                  <c:v>0.61734693877551094</c:v>
                </c:pt>
                <c:pt idx="161">
                  <c:v>0.61734693877551094</c:v>
                </c:pt>
                <c:pt idx="162">
                  <c:v>0.61734693877551094</c:v>
                </c:pt>
                <c:pt idx="163">
                  <c:v>0.61734693877551094</c:v>
                </c:pt>
                <c:pt idx="164">
                  <c:v>0.61734693877551094</c:v>
                </c:pt>
                <c:pt idx="165">
                  <c:v>0.62755102040816368</c:v>
                </c:pt>
                <c:pt idx="166">
                  <c:v>0.62755102040816368</c:v>
                </c:pt>
                <c:pt idx="167">
                  <c:v>0.62755102040816368</c:v>
                </c:pt>
                <c:pt idx="168">
                  <c:v>0.62755102040816368</c:v>
                </c:pt>
                <c:pt idx="169">
                  <c:v>0.62755102040816368</c:v>
                </c:pt>
                <c:pt idx="170">
                  <c:v>0.63669217687074875</c:v>
                </c:pt>
                <c:pt idx="171">
                  <c:v>0.63669217687074875</c:v>
                </c:pt>
                <c:pt idx="172">
                  <c:v>0.63669217687074875</c:v>
                </c:pt>
                <c:pt idx="173">
                  <c:v>0.63669217687074875</c:v>
                </c:pt>
                <c:pt idx="174">
                  <c:v>0.63669217687074875</c:v>
                </c:pt>
                <c:pt idx="175">
                  <c:v>0.64477040816326558</c:v>
                </c:pt>
                <c:pt idx="176">
                  <c:v>0.64477040816326558</c:v>
                </c:pt>
                <c:pt idx="177">
                  <c:v>0.64477040816326558</c:v>
                </c:pt>
                <c:pt idx="178">
                  <c:v>0.64477040816326558</c:v>
                </c:pt>
                <c:pt idx="179">
                  <c:v>0.64477040816326558</c:v>
                </c:pt>
                <c:pt idx="180">
                  <c:v>0.65221088435374197</c:v>
                </c:pt>
                <c:pt idx="181">
                  <c:v>0.65221088435374197</c:v>
                </c:pt>
                <c:pt idx="182">
                  <c:v>0.65221088435374197</c:v>
                </c:pt>
                <c:pt idx="183">
                  <c:v>0.65221088435374197</c:v>
                </c:pt>
                <c:pt idx="184">
                  <c:v>0.65221088435374197</c:v>
                </c:pt>
                <c:pt idx="185">
                  <c:v>0.66057256235827688</c:v>
                </c:pt>
                <c:pt idx="186">
                  <c:v>0.66057256235827688</c:v>
                </c:pt>
                <c:pt idx="187">
                  <c:v>0.66057256235827688</c:v>
                </c:pt>
                <c:pt idx="188">
                  <c:v>0.66057256235827688</c:v>
                </c:pt>
                <c:pt idx="189">
                  <c:v>0.66057256235827688</c:v>
                </c:pt>
                <c:pt idx="190">
                  <c:v>0.66872165532879879</c:v>
                </c:pt>
                <c:pt idx="191">
                  <c:v>0.66872165532879879</c:v>
                </c:pt>
                <c:pt idx="192">
                  <c:v>0.66872165532879879</c:v>
                </c:pt>
                <c:pt idx="193">
                  <c:v>0.66872165532879879</c:v>
                </c:pt>
                <c:pt idx="194">
                  <c:v>0.66872165532879879</c:v>
                </c:pt>
                <c:pt idx="195">
                  <c:v>0.67573696145124729</c:v>
                </c:pt>
                <c:pt idx="196">
                  <c:v>0.67573696145124729</c:v>
                </c:pt>
                <c:pt idx="197">
                  <c:v>0.67573696145124729</c:v>
                </c:pt>
                <c:pt idx="198">
                  <c:v>0.67573696145124729</c:v>
                </c:pt>
                <c:pt idx="199">
                  <c:v>0.67573696145124729</c:v>
                </c:pt>
              </c:numCache>
            </c:numRef>
          </c:yVal>
          <c:smooth val="1"/>
        </c:ser>
        <c:ser>
          <c:idx val="1"/>
          <c:order val="1"/>
          <c:tx>
            <c:v>C2 40% T2 (5) D</c:v>
          </c:tx>
          <c:marker>
            <c:symbol val="none"/>
          </c:marker>
          <c:yVal>
            <c:numRef>
              <c:f>'C2T2 D'!$KO$1:$KO$200</c:f>
              <c:numCache>
                <c:formatCode>General</c:formatCode>
                <c:ptCount val="200"/>
                <c:pt idx="0">
                  <c:v>0.11387471655328806</c:v>
                </c:pt>
                <c:pt idx="1">
                  <c:v>0.11387471655328806</c:v>
                </c:pt>
                <c:pt idx="2">
                  <c:v>0.11387471655328806</c:v>
                </c:pt>
                <c:pt idx="3">
                  <c:v>0.11387471655328806</c:v>
                </c:pt>
                <c:pt idx="4">
                  <c:v>0.11387471655328806</c:v>
                </c:pt>
                <c:pt idx="5">
                  <c:v>0.16829648526077076</c:v>
                </c:pt>
                <c:pt idx="6">
                  <c:v>0.16829648526077076</c:v>
                </c:pt>
                <c:pt idx="7">
                  <c:v>0.16829648526077076</c:v>
                </c:pt>
                <c:pt idx="8">
                  <c:v>0.16829648526077076</c:v>
                </c:pt>
                <c:pt idx="9">
                  <c:v>0.16829648526077076</c:v>
                </c:pt>
                <c:pt idx="10">
                  <c:v>0.2171201814058952</c:v>
                </c:pt>
                <c:pt idx="11">
                  <c:v>0.2171201814058952</c:v>
                </c:pt>
                <c:pt idx="12">
                  <c:v>0.2171201814058952</c:v>
                </c:pt>
                <c:pt idx="13">
                  <c:v>0.2171201814058952</c:v>
                </c:pt>
                <c:pt idx="14">
                  <c:v>0.2171201814058952</c:v>
                </c:pt>
                <c:pt idx="15">
                  <c:v>0.26232993197278887</c:v>
                </c:pt>
                <c:pt idx="16">
                  <c:v>0.26232993197278887</c:v>
                </c:pt>
                <c:pt idx="17">
                  <c:v>0.26232993197278887</c:v>
                </c:pt>
                <c:pt idx="18">
                  <c:v>0.26232993197278887</c:v>
                </c:pt>
                <c:pt idx="19">
                  <c:v>0.26232993197278887</c:v>
                </c:pt>
                <c:pt idx="20">
                  <c:v>0.30350056689342397</c:v>
                </c:pt>
                <c:pt idx="21">
                  <c:v>0.30350056689342397</c:v>
                </c:pt>
                <c:pt idx="22">
                  <c:v>0.30350056689342397</c:v>
                </c:pt>
                <c:pt idx="23">
                  <c:v>0.30350056689342397</c:v>
                </c:pt>
                <c:pt idx="24">
                  <c:v>0.30350056689342397</c:v>
                </c:pt>
                <c:pt idx="25">
                  <c:v>0.34084467120181378</c:v>
                </c:pt>
                <c:pt idx="26">
                  <c:v>0.34084467120181378</c:v>
                </c:pt>
                <c:pt idx="27">
                  <c:v>0.34084467120181378</c:v>
                </c:pt>
                <c:pt idx="28">
                  <c:v>0.34084467120181378</c:v>
                </c:pt>
                <c:pt idx="29">
                  <c:v>0.34084467120181378</c:v>
                </c:pt>
                <c:pt idx="30">
                  <c:v>0.37577947845804899</c:v>
                </c:pt>
                <c:pt idx="31">
                  <c:v>0.37577947845804899</c:v>
                </c:pt>
                <c:pt idx="32">
                  <c:v>0.37577947845804899</c:v>
                </c:pt>
                <c:pt idx="33">
                  <c:v>0.37577947845804899</c:v>
                </c:pt>
                <c:pt idx="34">
                  <c:v>0.37577947845804899</c:v>
                </c:pt>
                <c:pt idx="35">
                  <c:v>0.40724206349206277</c:v>
                </c:pt>
                <c:pt idx="36">
                  <c:v>0.40724206349206277</c:v>
                </c:pt>
                <c:pt idx="37">
                  <c:v>0.40724206349206277</c:v>
                </c:pt>
                <c:pt idx="38">
                  <c:v>0.40724206349206277</c:v>
                </c:pt>
                <c:pt idx="39">
                  <c:v>0.40724206349206277</c:v>
                </c:pt>
                <c:pt idx="40">
                  <c:v>0.43551587301587213</c:v>
                </c:pt>
                <c:pt idx="41">
                  <c:v>0.43551587301587213</c:v>
                </c:pt>
                <c:pt idx="42">
                  <c:v>0.43551587301587213</c:v>
                </c:pt>
                <c:pt idx="43">
                  <c:v>0.43551587301587213</c:v>
                </c:pt>
                <c:pt idx="44">
                  <c:v>0.43551587301587213</c:v>
                </c:pt>
                <c:pt idx="45">
                  <c:v>0.46371882086167754</c:v>
                </c:pt>
                <c:pt idx="46">
                  <c:v>0.46371882086167754</c:v>
                </c:pt>
                <c:pt idx="47">
                  <c:v>0.46371882086167754</c:v>
                </c:pt>
                <c:pt idx="48">
                  <c:v>0.46371882086167754</c:v>
                </c:pt>
                <c:pt idx="49">
                  <c:v>0.46371882086167754</c:v>
                </c:pt>
                <c:pt idx="50">
                  <c:v>0.4879535147392291</c:v>
                </c:pt>
                <c:pt idx="51">
                  <c:v>0.4879535147392291</c:v>
                </c:pt>
                <c:pt idx="52">
                  <c:v>0.4879535147392291</c:v>
                </c:pt>
                <c:pt idx="53">
                  <c:v>0.4879535147392291</c:v>
                </c:pt>
                <c:pt idx="54">
                  <c:v>0.4879535147392291</c:v>
                </c:pt>
                <c:pt idx="55">
                  <c:v>0.51339285714285732</c:v>
                </c:pt>
                <c:pt idx="56">
                  <c:v>0.51339285714285732</c:v>
                </c:pt>
                <c:pt idx="57">
                  <c:v>0.51339285714285732</c:v>
                </c:pt>
                <c:pt idx="58">
                  <c:v>0.51339285714285732</c:v>
                </c:pt>
                <c:pt idx="59">
                  <c:v>0.51339285714285732</c:v>
                </c:pt>
                <c:pt idx="60">
                  <c:v>0.53472222222222276</c:v>
                </c:pt>
                <c:pt idx="61">
                  <c:v>0.53472222222222276</c:v>
                </c:pt>
                <c:pt idx="62">
                  <c:v>0.53472222222222276</c:v>
                </c:pt>
                <c:pt idx="63">
                  <c:v>0.53472222222222276</c:v>
                </c:pt>
                <c:pt idx="64">
                  <c:v>0.53472222222222276</c:v>
                </c:pt>
                <c:pt idx="65">
                  <c:v>0.55640589569161047</c:v>
                </c:pt>
                <c:pt idx="66">
                  <c:v>0.55640589569161047</c:v>
                </c:pt>
                <c:pt idx="67">
                  <c:v>0.55640589569161047</c:v>
                </c:pt>
                <c:pt idx="68">
                  <c:v>0.55640589569161047</c:v>
                </c:pt>
                <c:pt idx="69">
                  <c:v>0.55640589569161047</c:v>
                </c:pt>
                <c:pt idx="70">
                  <c:v>0.57660147392290351</c:v>
                </c:pt>
                <c:pt idx="71">
                  <c:v>0.57660147392290351</c:v>
                </c:pt>
                <c:pt idx="72">
                  <c:v>0.57660147392290351</c:v>
                </c:pt>
                <c:pt idx="73">
                  <c:v>0.57660147392290351</c:v>
                </c:pt>
                <c:pt idx="74">
                  <c:v>0.57660147392290351</c:v>
                </c:pt>
                <c:pt idx="75">
                  <c:v>0.59509637188208686</c:v>
                </c:pt>
                <c:pt idx="76">
                  <c:v>0.59509637188208686</c:v>
                </c:pt>
                <c:pt idx="77">
                  <c:v>0.59509637188208686</c:v>
                </c:pt>
                <c:pt idx="78">
                  <c:v>0.59509637188208686</c:v>
                </c:pt>
                <c:pt idx="79">
                  <c:v>0.59509637188208686</c:v>
                </c:pt>
                <c:pt idx="80">
                  <c:v>0.61429988662131629</c:v>
                </c:pt>
                <c:pt idx="81">
                  <c:v>0.61429988662131629</c:v>
                </c:pt>
                <c:pt idx="82">
                  <c:v>0.61429988662131629</c:v>
                </c:pt>
                <c:pt idx="83">
                  <c:v>0.61429988662131629</c:v>
                </c:pt>
                <c:pt idx="84">
                  <c:v>0.61429988662131629</c:v>
                </c:pt>
                <c:pt idx="85">
                  <c:v>0.63102324263038612</c:v>
                </c:pt>
                <c:pt idx="86">
                  <c:v>0.63102324263038612</c:v>
                </c:pt>
                <c:pt idx="87">
                  <c:v>0.63102324263038612</c:v>
                </c:pt>
                <c:pt idx="88">
                  <c:v>0.63102324263038612</c:v>
                </c:pt>
                <c:pt idx="89">
                  <c:v>0.63102324263038612</c:v>
                </c:pt>
                <c:pt idx="90">
                  <c:v>0.64703798185941064</c:v>
                </c:pt>
                <c:pt idx="91">
                  <c:v>0.64703798185941064</c:v>
                </c:pt>
                <c:pt idx="92">
                  <c:v>0.64703798185941064</c:v>
                </c:pt>
                <c:pt idx="93">
                  <c:v>0.64703798185941064</c:v>
                </c:pt>
                <c:pt idx="94">
                  <c:v>0.64703798185941064</c:v>
                </c:pt>
                <c:pt idx="95">
                  <c:v>0.66262755102040816</c:v>
                </c:pt>
                <c:pt idx="96">
                  <c:v>0.66262755102040816</c:v>
                </c:pt>
                <c:pt idx="97">
                  <c:v>0.66262755102040816</c:v>
                </c:pt>
                <c:pt idx="98">
                  <c:v>0.66262755102040816</c:v>
                </c:pt>
                <c:pt idx="99">
                  <c:v>0.66262755102040816</c:v>
                </c:pt>
                <c:pt idx="100">
                  <c:v>0.67736678004535156</c:v>
                </c:pt>
                <c:pt idx="101">
                  <c:v>0.67736678004535156</c:v>
                </c:pt>
                <c:pt idx="102">
                  <c:v>0.67736678004535156</c:v>
                </c:pt>
                <c:pt idx="103">
                  <c:v>0.67736678004535156</c:v>
                </c:pt>
                <c:pt idx="104">
                  <c:v>0.67736678004535156</c:v>
                </c:pt>
                <c:pt idx="105">
                  <c:v>0.69040532879818572</c:v>
                </c:pt>
                <c:pt idx="106">
                  <c:v>0.69040532879818572</c:v>
                </c:pt>
                <c:pt idx="107">
                  <c:v>0.69040532879818572</c:v>
                </c:pt>
                <c:pt idx="108">
                  <c:v>0.69040532879818572</c:v>
                </c:pt>
                <c:pt idx="109">
                  <c:v>0.69040532879818572</c:v>
                </c:pt>
                <c:pt idx="110">
                  <c:v>0.70337301587301615</c:v>
                </c:pt>
                <c:pt idx="111">
                  <c:v>0.70337301587301615</c:v>
                </c:pt>
                <c:pt idx="112">
                  <c:v>0.70337301587301615</c:v>
                </c:pt>
                <c:pt idx="113">
                  <c:v>0.70337301587301615</c:v>
                </c:pt>
                <c:pt idx="114">
                  <c:v>0.70337301587301615</c:v>
                </c:pt>
                <c:pt idx="115">
                  <c:v>0.71449829931972786</c:v>
                </c:pt>
                <c:pt idx="116">
                  <c:v>0.71449829931972786</c:v>
                </c:pt>
                <c:pt idx="117">
                  <c:v>0.71449829931972786</c:v>
                </c:pt>
                <c:pt idx="118">
                  <c:v>0.71449829931972786</c:v>
                </c:pt>
                <c:pt idx="119">
                  <c:v>0.71449829931972786</c:v>
                </c:pt>
                <c:pt idx="120">
                  <c:v>0.72512755102040838</c:v>
                </c:pt>
                <c:pt idx="121">
                  <c:v>0.72512755102040838</c:v>
                </c:pt>
                <c:pt idx="122">
                  <c:v>0.72512755102040838</c:v>
                </c:pt>
                <c:pt idx="123">
                  <c:v>0.72512755102040838</c:v>
                </c:pt>
                <c:pt idx="124">
                  <c:v>0.72512755102040838</c:v>
                </c:pt>
                <c:pt idx="125">
                  <c:v>0.73625283446712042</c:v>
                </c:pt>
                <c:pt idx="126">
                  <c:v>0.73625283446712042</c:v>
                </c:pt>
                <c:pt idx="127">
                  <c:v>0.73625283446712042</c:v>
                </c:pt>
                <c:pt idx="128">
                  <c:v>0.73625283446712042</c:v>
                </c:pt>
                <c:pt idx="129">
                  <c:v>0.73625283446712042</c:v>
                </c:pt>
                <c:pt idx="130">
                  <c:v>0.74589002267573745</c:v>
                </c:pt>
                <c:pt idx="131">
                  <c:v>0.74589002267573745</c:v>
                </c:pt>
                <c:pt idx="132">
                  <c:v>0.74589002267573745</c:v>
                </c:pt>
                <c:pt idx="133">
                  <c:v>0.74589002267573745</c:v>
                </c:pt>
                <c:pt idx="134">
                  <c:v>0.74589002267573745</c:v>
                </c:pt>
                <c:pt idx="135">
                  <c:v>0.75538548752834489</c:v>
                </c:pt>
                <c:pt idx="136">
                  <c:v>0.75538548752834489</c:v>
                </c:pt>
                <c:pt idx="137">
                  <c:v>0.75538548752834489</c:v>
                </c:pt>
                <c:pt idx="138">
                  <c:v>0.75538548752834489</c:v>
                </c:pt>
                <c:pt idx="139">
                  <c:v>0.75538548752834489</c:v>
                </c:pt>
                <c:pt idx="140">
                  <c:v>0.76636904761904689</c:v>
                </c:pt>
                <c:pt idx="141">
                  <c:v>0.76636904761904689</c:v>
                </c:pt>
                <c:pt idx="142">
                  <c:v>0.76636904761904689</c:v>
                </c:pt>
                <c:pt idx="143">
                  <c:v>0.76636904761904689</c:v>
                </c:pt>
                <c:pt idx="144">
                  <c:v>0.76636904761904689</c:v>
                </c:pt>
                <c:pt idx="145">
                  <c:v>0.77508503401360496</c:v>
                </c:pt>
                <c:pt idx="146">
                  <c:v>0.77508503401360496</c:v>
                </c:pt>
                <c:pt idx="147">
                  <c:v>0.77508503401360496</c:v>
                </c:pt>
                <c:pt idx="148">
                  <c:v>0.77508503401360496</c:v>
                </c:pt>
                <c:pt idx="149">
                  <c:v>0.77508503401360496</c:v>
                </c:pt>
                <c:pt idx="150">
                  <c:v>0.78373015873015794</c:v>
                </c:pt>
                <c:pt idx="151">
                  <c:v>0.78373015873015794</c:v>
                </c:pt>
                <c:pt idx="152">
                  <c:v>0.78373015873015794</c:v>
                </c:pt>
                <c:pt idx="153">
                  <c:v>0.78373015873015794</c:v>
                </c:pt>
                <c:pt idx="154">
                  <c:v>0.78373015873015794</c:v>
                </c:pt>
                <c:pt idx="155">
                  <c:v>0.79173752834467004</c:v>
                </c:pt>
                <c:pt idx="156">
                  <c:v>0.79173752834467004</c:v>
                </c:pt>
                <c:pt idx="157">
                  <c:v>0.79173752834467004</c:v>
                </c:pt>
                <c:pt idx="158">
                  <c:v>0.79173752834467004</c:v>
                </c:pt>
                <c:pt idx="159">
                  <c:v>0.79173752834467004</c:v>
                </c:pt>
                <c:pt idx="160">
                  <c:v>0.79790249433106486</c:v>
                </c:pt>
                <c:pt idx="161">
                  <c:v>0.79790249433106486</c:v>
                </c:pt>
                <c:pt idx="162">
                  <c:v>0.79790249433106486</c:v>
                </c:pt>
                <c:pt idx="163">
                  <c:v>0.79790249433106486</c:v>
                </c:pt>
                <c:pt idx="164">
                  <c:v>0.79790249433106486</c:v>
                </c:pt>
                <c:pt idx="165">
                  <c:v>0.80562641723355921</c:v>
                </c:pt>
                <c:pt idx="166">
                  <c:v>0.80562641723355921</c:v>
                </c:pt>
                <c:pt idx="167">
                  <c:v>0.80562641723355921</c:v>
                </c:pt>
                <c:pt idx="168">
                  <c:v>0.80562641723355921</c:v>
                </c:pt>
                <c:pt idx="169">
                  <c:v>0.80562641723355921</c:v>
                </c:pt>
                <c:pt idx="170">
                  <c:v>0.81228741496598555</c:v>
                </c:pt>
                <c:pt idx="171">
                  <c:v>0.81228741496598555</c:v>
                </c:pt>
                <c:pt idx="172">
                  <c:v>0.81228741496598555</c:v>
                </c:pt>
                <c:pt idx="173">
                  <c:v>0.81228741496598555</c:v>
                </c:pt>
                <c:pt idx="174">
                  <c:v>0.81228741496598555</c:v>
                </c:pt>
                <c:pt idx="175">
                  <c:v>0.8193735827664399</c:v>
                </c:pt>
                <c:pt idx="176">
                  <c:v>0.8193735827664399</c:v>
                </c:pt>
                <c:pt idx="177">
                  <c:v>0.8193735827664399</c:v>
                </c:pt>
                <c:pt idx="178">
                  <c:v>0.8193735827664399</c:v>
                </c:pt>
                <c:pt idx="179">
                  <c:v>0.8193735827664399</c:v>
                </c:pt>
                <c:pt idx="180">
                  <c:v>0.82645975056689358</c:v>
                </c:pt>
                <c:pt idx="181">
                  <c:v>0.82645975056689358</c:v>
                </c:pt>
                <c:pt idx="182">
                  <c:v>0.82645975056689358</c:v>
                </c:pt>
                <c:pt idx="183">
                  <c:v>0.82645975056689358</c:v>
                </c:pt>
                <c:pt idx="184">
                  <c:v>0.82645975056689358</c:v>
                </c:pt>
                <c:pt idx="185">
                  <c:v>0.83326247165532952</c:v>
                </c:pt>
                <c:pt idx="186">
                  <c:v>0.83326247165532952</c:v>
                </c:pt>
                <c:pt idx="187">
                  <c:v>0.83326247165532952</c:v>
                </c:pt>
                <c:pt idx="188">
                  <c:v>0.83326247165532952</c:v>
                </c:pt>
                <c:pt idx="189">
                  <c:v>0.83326247165532952</c:v>
                </c:pt>
                <c:pt idx="190">
                  <c:v>0.8399943310657606</c:v>
                </c:pt>
                <c:pt idx="191">
                  <c:v>0.8399943310657606</c:v>
                </c:pt>
                <c:pt idx="192">
                  <c:v>0.8399943310657606</c:v>
                </c:pt>
                <c:pt idx="193">
                  <c:v>0.8399943310657606</c:v>
                </c:pt>
                <c:pt idx="194">
                  <c:v>0.8399943310657606</c:v>
                </c:pt>
                <c:pt idx="195">
                  <c:v>0.84410430839002359</c:v>
                </c:pt>
                <c:pt idx="196">
                  <c:v>0.84410430839002359</c:v>
                </c:pt>
                <c:pt idx="197">
                  <c:v>0.84410430839002359</c:v>
                </c:pt>
                <c:pt idx="198">
                  <c:v>0.84410430839002359</c:v>
                </c:pt>
                <c:pt idx="199">
                  <c:v>0.84410430839002359</c:v>
                </c:pt>
              </c:numCache>
            </c:numRef>
          </c:yVal>
          <c:smooth val="1"/>
        </c:ser>
        <c:ser>
          <c:idx val="2"/>
          <c:order val="2"/>
          <c:tx>
            <c:v>C2 60% T3 (5) D</c:v>
          </c:tx>
          <c:marker>
            <c:symbol val="none"/>
          </c:marker>
          <c:yVal>
            <c:numRef>
              <c:f>'C2T3 D'!$KO$1:$KO$200</c:f>
              <c:numCache>
                <c:formatCode>General</c:formatCode>
                <c:ptCount val="200"/>
                <c:pt idx="0">
                  <c:v>0.11132369614512475</c:v>
                </c:pt>
                <c:pt idx="1">
                  <c:v>0.11132369614512475</c:v>
                </c:pt>
                <c:pt idx="2">
                  <c:v>0.11132369614512475</c:v>
                </c:pt>
                <c:pt idx="3">
                  <c:v>0.11132369614512475</c:v>
                </c:pt>
                <c:pt idx="4">
                  <c:v>0.11132369614512475</c:v>
                </c:pt>
                <c:pt idx="5">
                  <c:v>0.18842120181405855</c:v>
                </c:pt>
                <c:pt idx="6">
                  <c:v>0.18842120181405855</c:v>
                </c:pt>
                <c:pt idx="7">
                  <c:v>0.18842120181405855</c:v>
                </c:pt>
                <c:pt idx="8">
                  <c:v>0.18842120181405855</c:v>
                </c:pt>
                <c:pt idx="9">
                  <c:v>0.18842120181405855</c:v>
                </c:pt>
                <c:pt idx="10">
                  <c:v>0.25389739229024921</c:v>
                </c:pt>
                <c:pt idx="11">
                  <c:v>0.25389739229024921</c:v>
                </c:pt>
                <c:pt idx="12">
                  <c:v>0.25389739229024921</c:v>
                </c:pt>
                <c:pt idx="13">
                  <c:v>0.25389739229024921</c:v>
                </c:pt>
                <c:pt idx="14">
                  <c:v>0.25389739229024921</c:v>
                </c:pt>
                <c:pt idx="15">
                  <c:v>0.30938208616780005</c:v>
                </c:pt>
                <c:pt idx="16">
                  <c:v>0.30938208616780005</c:v>
                </c:pt>
                <c:pt idx="17">
                  <c:v>0.30938208616780005</c:v>
                </c:pt>
                <c:pt idx="18">
                  <c:v>0.30938208616780005</c:v>
                </c:pt>
                <c:pt idx="19">
                  <c:v>0.30938208616780005</c:v>
                </c:pt>
                <c:pt idx="20">
                  <c:v>0.36040249433106569</c:v>
                </c:pt>
                <c:pt idx="21">
                  <c:v>0.36040249433106569</c:v>
                </c:pt>
                <c:pt idx="22">
                  <c:v>0.36040249433106569</c:v>
                </c:pt>
                <c:pt idx="23">
                  <c:v>0.36040249433106569</c:v>
                </c:pt>
                <c:pt idx="24">
                  <c:v>0.36040249433106569</c:v>
                </c:pt>
                <c:pt idx="25">
                  <c:v>0.4051162131519267</c:v>
                </c:pt>
                <c:pt idx="26">
                  <c:v>0.4051162131519267</c:v>
                </c:pt>
                <c:pt idx="27">
                  <c:v>0.4051162131519267</c:v>
                </c:pt>
                <c:pt idx="28">
                  <c:v>0.4051162131519267</c:v>
                </c:pt>
                <c:pt idx="29">
                  <c:v>0.4051162131519267</c:v>
                </c:pt>
                <c:pt idx="30">
                  <c:v>0.44614512471655238</c:v>
                </c:pt>
                <c:pt idx="31">
                  <c:v>0.44614512471655238</c:v>
                </c:pt>
                <c:pt idx="32">
                  <c:v>0.44614512471655238</c:v>
                </c:pt>
                <c:pt idx="33">
                  <c:v>0.44614512471655238</c:v>
                </c:pt>
                <c:pt idx="34">
                  <c:v>0.44614512471655238</c:v>
                </c:pt>
                <c:pt idx="35">
                  <c:v>0.48306405895691551</c:v>
                </c:pt>
                <c:pt idx="36">
                  <c:v>0.48306405895691551</c:v>
                </c:pt>
                <c:pt idx="37">
                  <c:v>0.48306405895691551</c:v>
                </c:pt>
                <c:pt idx="38">
                  <c:v>0.48306405895691551</c:v>
                </c:pt>
                <c:pt idx="39">
                  <c:v>0.48306405895691551</c:v>
                </c:pt>
                <c:pt idx="40">
                  <c:v>0.52040816326530592</c:v>
                </c:pt>
                <c:pt idx="41">
                  <c:v>0.52040816326530592</c:v>
                </c:pt>
                <c:pt idx="42">
                  <c:v>0.52040816326530592</c:v>
                </c:pt>
                <c:pt idx="43">
                  <c:v>0.52040816326530592</c:v>
                </c:pt>
                <c:pt idx="44">
                  <c:v>0.52040816326530592</c:v>
                </c:pt>
                <c:pt idx="45">
                  <c:v>0.55250850340136115</c:v>
                </c:pt>
                <c:pt idx="46">
                  <c:v>0.55250850340136115</c:v>
                </c:pt>
                <c:pt idx="47">
                  <c:v>0.55250850340136115</c:v>
                </c:pt>
                <c:pt idx="48">
                  <c:v>0.55250850340136115</c:v>
                </c:pt>
                <c:pt idx="49">
                  <c:v>0.55250850340136115</c:v>
                </c:pt>
                <c:pt idx="50">
                  <c:v>0.58198696145124762</c:v>
                </c:pt>
                <c:pt idx="51">
                  <c:v>0.58198696145124762</c:v>
                </c:pt>
                <c:pt idx="52">
                  <c:v>0.58198696145124762</c:v>
                </c:pt>
                <c:pt idx="53">
                  <c:v>0.58198696145124762</c:v>
                </c:pt>
                <c:pt idx="54">
                  <c:v>0.58198696145124762</c:v>
                </c:pt>
                <c:pt idx="55">
                  <c:v>0.60997732426303908</c:v>
                </c:pt>
                <c:pt idx="56">
                  <c:v>0.60997732426303908</c:v>
                </c:pt>
                <c:pt idx="57">
                  <c:v>0.60997732426303908</c:v>
                </c:pt>
                <c:pt idx="58">
                  <c:v>0.60997732426303908</c:v>
                </c:pt>
                <c:pt idx="59">
                  <c:v>0.60997732426303908</c:v>
                </c:pt>
                <c:pt idx="60">
                  <c:v>0.63484977324263048</c:v>
                </c:pt>
                <c:pt idx="61">
                  <c:v>0.63484977324263048</c:v>
                </c:pt>
                <c:pt idx="62">
                  <c:v>0.63484977324263048</c:v>
                </c:pt>
                <c:pt idx="63">
                  <c:v>0.63484977324263048</c:v>
                </c:pt>
                <c:pt idx="64">
                  <c:v>0.63484977324263048</c:v>
                </c:pt>
                <c:pt idx="65">
                  <c:v>0.65653344671201852</c:v>
                </c:pt>
                <c:pt idx="66">
                  <c:v>0.65653344671201852</c:v>
                </c:pt>
                <c:pt idx="67">
                  <c:v>0.65653344671201852</c:v>
                </c:pt>
                <c:pt idx="68">
                  <c:v>0.65653344671201852</c:v>
                </c:pt>
                <c:pt idx="69">
                  <c:v>0.65653344671201852</c:v>
                </c:pt>
                <c:pt idx="70">
                  <c:v>0.67800453514739245</c:v>
                </c:pt>
                <c:pt idx="71">
                  <c:v>0.67800453514739245</c:v>
                </c:pt>
                <c:pt idx="72">
                  <c:v>0.67800453514739245</c:v>
                </c:pt>
                <c:pt idx="73">
                  <c:v>0.67800453514739245</c:v>
                </c:pt>
                <c:pt idx="74">
                  <c:v>0.67800453514739245</c:v>
                </c:pt>
                <c:pt idx="75">
                  <c:v>0.7003968253968258</c:v>
                </c:pt>
                <c:pt idx="76">
                  <c:v>0.7003968253968258</c:v>
                </c:pt>
                <c:pt idx="77">
                  <c:v>0.7003968253968258</c:v>
                </c:pt>
                <c:pt idx="78">
                  <c:v>0.7003968253968258</c:v>
                </c:pt>
                <c:pt idx="79">
                  <c:v>0.7003968253968258</c:v>
                </c:pt>
                <c:pt idx="80">
                  <c:v>0.71839569160997774</c:v>
                </c:pt>
                <c:pt idx="81">
                  <c:v>0.71839569160997774</c:v>
                </c:pt>
                <c:pt idx="82">
                  <c:v>0.71839569160997774</c:v>
                </c:pt>
                <c:pt idx="83">
                  <c:v>0.71839569160997774</c:v>
                </c:pt>
                <c:pt idx="84">
                  <c:v>0.71839569160997774</c:v>
                </c:pt>
                <c:pt idx="85">
                  <c:v>0.73540249433106619</c:v>
                </c:pt>
                <c:pt idx="86">
                  <c:v>0.73540249433106619</c:v>
                </c:pt>
                <c:pt idx="87">
                  <c:v>0.73540249433106619</c:v>
                </c:pt>
                <c:pt idx="88">
                  <c:v>0.73540249433106619</c:v>
                </c:pt>
                <c:pt idx="89">
                  <c:v>0.73540249433106619</c:v>
                </c:pt>
                <c:pt idx="90">
                  <c:v>0.75233843537414979</c:v>
                </c:pt>
                <c:pt idx="91">
                  <c:v>0.75233843537414979</c:v>
                </c:pt>
                <c:pt idx="92">
                  <c:v>0.75233843537414979</c:v>
                </c:pt>
                <c:pt idx="93">
                  <c:v>0.75233843537414979</c:v>
                </c:pt>
                <c:pt idx="94">
                  <c:v>0.75233843537414979</c:v>
                </c:pt>
                <c:pt idx="95">
                  <c:v>0.76537698412698463</c:v>
                </c:pt>
                <c:pt idx="96">
                  <c:v>0.76537698412698463</c:v>
                </c:pt>
                <c:pt idx="97">
                  <c:v>0.76537698412698463</c:v>
                </c:pt>
                <c:pt idx="98">
                  <c:v>0.76537698412698463</c:v>
                </c:pt>
                <c:pt idx="99">
                  <c:v>0.76537698412698463</c:v>
                </c:pt>
                <c:pt idx="100">
                  <c:v>0.77699829931972819</c:v>
                </c:pt>
                <c:pt idx="101">
                  <c:v>0.77699829931972819</c:v>
                </c:pt>
                <c:pt idx="102">
                  <c:v>0.77699829931972819</c:v>
                </c:pt>
                <c:pt idx="103">
                  <c:v>0.77699829931972819</c:v>
                </c:pt>
                <c:pt idx="104">
                  <c:v>0.77699829931972819</c:v>
                </c:pt>
                <c:pt idx="105">
                  <c:v>0.78840702947845753</c:v>
                </c:pt>
                <c:pt idx="106">
                  <c:v>0.78840702947845753</c:v>
                </c:pt>
                <c:pt idx="107">
                  <c:v>0.78840702947845753</c:v>
                </c:pt>
                <c:pt idx="108">
                  <c:v>0.78840702947845753</c:v>
                </c:pt>
                <c:pt idx="109">
                  <c:v>0.78840702947845753</c:v>
                </c:pt>
                <c:pt idx="110">
                  <c:v>0.79988662131519217</c:v>
                </c:pt>
                <c:pt idx="111">
                  <c:v>0.79988662131519217</c:v>
                </c:pt>
                <c:pt idx="112">
                  <c:v>0.79988662131519217</c:v>
                </c:pt>
                <c:pt idx="113">
                  <c:v>0.79988662131519217</c:v>
                </c:pt>
                <c:pt idx="114">
                  <c:v>0.79988662131519217</c:v>
                </c:pt>
                <c:pt idx="115">
                  <c:v>0.81058673469387699</c:v>
                </c:pt>
                <c:pt idx="116">
                  <c:v>0.81058673469387699</c:v>
                </c:pt>
                <c:pt idx="117">
                  <c:v>0.81058673469387699</c:v>
                </c:pt>
                <c:pt idx="118">
                  <c:v>0.81058673469387699</c:v>
                </c:pt>
                <c:pt idx="119">
                  <c:v>0.81058673469387699</c:v>
                </c:pt>
                <c:pt idx="120">
                  <c:v>0.82107426303854847</c:v>
                </c:pt>
                <c:pt idx="121">
                  <c:v>0.82107426303854847</c:v>
                </c:pt>
                <c:pt idx="122">
                  <c:v>0.82107426303854847</c:v>
                </c:pt>
                <c:pt idx="123">
                  <c:v>0.82107426303854847</c:v>
                </c:pt>
                <c:pt idx="124">
                  <c:v>0.82107426303854847</c:v>
                </c:pt>
                <c:pt idx="125">
                  <c:v>0.82879818594104293</c:v>
                </c:pt>
                <c:pt idx="126">
                  <c:v>0.82879818594104293</c:v>
                </c:pt>
                <c:pt idx="127">
                  <c:v>0.82879818594104293</c:v>
                </c:pt>
                <c:pt idx="128">
                  <c:v>0.82879818594104293</c:v>
                </c:pt>
                <c:pt idx="129">
                  <c:v>0.82879818594104293</c:v>
                </c:pt>
                <c:pt idx="130">
                  <c:v>0.83850623582766459</c:v>
                </c:pt>
                <c:pt idx="131">
                  <c:v>0.83850623582766459</c:v>
                </c:pt>
                <c:pt idx="132">
                  <c:v>0.83850623582766459</c:v>
                </c:pt>
                <c:pt idx="133">
                  <c:v>0.83850623582766459</c:v>
                </c:pt>
                <c:pt idx="134">
                  <c:v>0.83850623582766459</c:v>
                </c:pt>
                <c:pt idx="135">
                  <c:v>0.84665532879818661</c:v>
                </c:pt>
                <c:pt idx="136">
                  <c:v>0.84665532879818661</c:v>
                </c:pt>
                <c:pt idx="137">
                  <c:v>0.84665532879818661</c:v>
                </c:pt>
                <c:pt idx="138">
                  <c:v>0.84665532879818661</c:v>
                </c:pt>
                <c:pt idx="139">
                  <c:v>0.84665532879818661</c:v>
                </c:pt>
                <c:pt idx="140">
                  <c:v>0.85303287981859433</c:v>
                </c:pt>
                <c:pt idx="141">
                  <c:v>0.85303287981859433</c:v>
                </c:pt>
                <c:pt idx="142">
                  <c:v>0.85303287981859433</c:v>
                </c:pt>
                <c:pt idx="143">
                  <c:v>0.85303287981859433</c:v>
                </c:pt>
                <c:pt idx="144">
                  <c:v>0.85303287981859433</c:v>
                </c:pt>
                <c:pt idx="145">
                  <c:v>0.85990646258503389</c:v>
                </c:pt>
                <c:pt idx="146">
                  <c:v>0.85990646258503389</c:v>
                </c:pt>
                <c:pt idx="147">
                  <c:v>0.85990646258503389</c:v>
                </c:pt>
                <c:pt idx="148">
                  <c:v>0.85990646258503389</c:v>
                </c:pt>
                <c:pt idx="149">
                  <c:v>0.85990646258503389</c:v>
                </c:pt>
                <c:pt idx="150">
                  <c:v>0.86557539682539664</c:v>
                </c:pt>
                <c:pt idx="151">
                  <c:v>0.86557539682539664</c:v>
                </c:pt>
                <c:pt idx="152">
                  <c:v>0.86557539682539664</c:v>
                </c:pt>
                <c:pt idx="153">
                  <c:v>0.86557539682539664</c:v>
                </c:pt>
                <c:pt idx="154">
                  <c:v>0.86557539682539664</c:v>
                </c:pt>
                <c:pt idx="155">
                  <c:v>0.87159863945578275</c:v>
                </c:pt>
                <c:pt idx="156">
                  <c:v>0.87159863945578275</c:v>
                </c:pt>
                <c:pt idx="157">
                  <c:v>0.87159863945578275</c:v>
                </c:pt>
                <c:pt idx="158">
                  <c:v>0.87159863945578275</c:v>
                </c:pt>
                <c:pt idx="159">
                  <c:v>0.87159863945578275</c:v>
                </c:pt>
                <c:pt idx="160">
                  <c:v>0.8771967120181402</c:v>
                </c:pt>
                <c:pt idx="161">
                  <c:v>0.8771967120181402</c:v>
                </c:pt>
                <c:pt idx="162">
                  <c:v>0.8771967120181402</c:v>
                </c:pt>
                <c:pt idx="163">
                  <c:v>0.8771967120181402</c:v>
                </c:pt>
                <c:pt idx="164">
                  <c:v>0.8771967120181402</c:v>
                </c:pt>
                <c:pt idx="165">
                  <c:v>0.88166099773242579</c:v>
                </c:pt>
                <c:pt idx="166">
                  <c:v>0.88166099773242579</c:v>
                </c:pt>
                <c:pt idx="167">
                  <c:v>0.88166099773242579</c:v>
                </c:pt>
                <c:pt idx="168">
                  <c:v>0.88166099773242579</c:v>
                </c:pt>
                <c:pt idx="169">
                  <c:v>0.88166099773242579</c:v>
                </c:pt>
                <c:pt idx="170">
                  <c:v>0.88541666666666574</c:v>
                </c:pt>
                <c:pt idx="171">
                  <c:v>0.88541666666666574</c:v>
                </c:pt>
                <c:pt idx="172">
                  <c:v>0.88541666666666574</c:v>
                </c:pt>
                <c:pt idx="173">
                  <c:v>0.88541666666666574</c:v>
                </c:pt>
                <c:pt idx="174">
                  <c:v>0.88541666666666574</c:v>
                </c:pt>
                <c:pt idx="175">
                  <c:v>0.88988095238095088</c:v>
                </c:pt>
                <c:pt idx="176">
                  <c:v>0.88988095238095088</c:v>
                </c:pt>
                <c:pt idx="177">
                  <c:v>0.88988095238095088</c:v>
                </c:pt>
                <c:pt idx="178">
                  <c:v>0.88988095238095088</c:v>
                </c:pt>
                <c:pt idx="179">
                  <c:v>0.88988095238095088</c:v>
                </c:pt>
                <c:pt idx="180">
                  <c:v>0.89392006802720936</c:v>
                </c:pt>
                <c:pt idx="181">
                  <c:v>0.89392006802720936</c:v>
                </c:pt>
                <c:pt idx="182">
                  <c:v>0.89392006802720936</c:v>
                </c:pt>
                <c:pt idx="183">
                  <c:v>0.89392006802720936</c:v>
                </c:pt>
                <c:pt idx="184">
                  <c:v>0.89392006802720936</c:v>
                </c:pt>
                <c:pt idx="185">
                  <c:v>0.89746315192743542</c:v>
                </c:pt>
                <c:pt idx="186">
                  <c:v>0.89746315192743542</c:v>
                </c:pt>
                <c:pt idx="187">
                  <c:v>0.89746315192743542</c:v>
                </c:pt>
                <c:pt idx="188">
                  <c:v>0.89746315192743542</c:v>
                </c:pt>
                <c:pt idx="189">
                  <c:v>0.89746315192743542</c:v>
                </c:pt>
                <c:pt idx="190">
                  <c:v>0.90114795918367085</c:v>
                </c:pt>
                <c:pt idx="191">
                  <c:v>0.90114795918367085</c:v>
                </c:pt>
                <c:pt idx="192">
                  <c:v>0.90114795918367085</c:v>
                </c:pt>
                <c:pt idx="193">
                  <c:v>0.90114795918367085</c:v>
                </c:pt>
                <c:pt idx="194">
                  <c:v>0.90114795918367085</c:v>
                </c:pt>
                <c:pt idx="195">
                  <c:v>0.90362811791382947</c:v>
                </c:pt>
                <c:pt idx="196">
                  <c:v>0.90362811791382947</c:v>
                </c:pt>
                <c:pt idx="197">
                  <c:v>0.90362811791382947</c:v>
                </c:pt>
                <c:pt idx="198">
                  <c:v>0.90362811791382947</c:v>
                </c:pt>
                <c:pt idx="199">
                  <c:v>0.90362811791382947</c:v>
                </c:pt>
              </c:numCache>
            </c:numRef>
          </c:yVal>
          <c:smooth val="1"/>
        </c:ser>
        <c:ser>
          <c:idx val="3"/>
          <c:order val="3"/>
          <c:tx>
            <c:v>C2 80% T4 (5) D</c:v>
          </c:tx>
          <c:marker>
            <c:symbol val="none"/>
          </c:marker>
          <c:yVal>
            <c:numRef>
              <c:f>'C2T4 D'!$KO$1:$KO$200</c:f>
              <c:numCache>
                <c:formatCode>General</c:formatCode>
                <c:ptCount val="200"/>
                <c:pt idx="0">
                  <c:v>0.11259920634920642</c:v>
                </c:pt>
                <c:pt idx="1">
                  <c:v>0.11259920634920642</c:v>
                </c:pt>
                <c:pt idx="2">
                  <c:v>0.11259920634920642</c:v>
                </c:pt>
                <c:pt idx="3">
                  <c:v>0.11259920634920642</c:v>
                </c:pt>
                <c:pt idx="4">
                  <c:v>0.11259920634920642</c:v>
                </c:pt>
                <c:pt idx="5">
                  <c:v>0.20011337868480689</c:v>
                </c:pt>
                <c:pt idx="6">
                  <c:v>0.20011337868480689</c:v>
                </c:pt>
                <c:pt idx="7">
                  <c:v>0.20011337868480689</c:v>
                </c:pt>
                <c:pt idx="8">
                  <c:v>0.20011337868480689</c:v>
                </c:pt>
                <c:pt idx="9">
                  <c:v>0.20011337868480689</c:v>
                </c:pt>
                <c:pt idx="10">
                  <c:v>0.26948696145124684</c:v>
                </c:pt>
                <c:pt idx="11">
                  <c:v>0.26948696145124684</c:v>
                </c:pt>
                <c:pt idx="12">
                  <c:v>0.26948696145124684</c:v>
                </c:pt>
                <c:pt idx="13">
                  <c:v>0.26948696145124684</c:v>
                </c:pt>
                <c:pt idx="14">
                  <c:v>0.26948696145124684</c:v>
                </c:pt>
                <c:pt idx="15">
                  <c:v>0.3320578231292512</c:v>
                </c:pt>
                <c:pt idx="16">
                  <c:v>0.3320578231292512</c:v>
                </c:pt>
                <c:pt idx="17">
                  <c:v>0.3320578231292512</c:v>
                </c:pt>
                <c:pt idx="18">
                  <c:v>0.3320578231292512</c:v>
                </c:pt>
                <c:pt idx="19">
                  <c:v>0.3320578231292512</c:v>
                </c:pt>
                <c:pt idx="20">
                  <c:v>0.38492063492063422</c:v>
                </c:pt>
                <c:pt idx="21">
                  <c:v>0.38492063492063422</c:v>
                </c:pt>
                <c:pt idx="22">
                  <c:v>0.38492063492063422</c:v>
                </c:pt>
                <c:pt idx="23">
                  <c:v>0.38492063492063422</c:v>
                </c:pt>
                <c:pt idx="24">
                  <c:v>0.38492063492063422</c:v>
                </c:pt>
                <c:pt idx="25">
                  <c:v>0.4343112244897952</c:v>
                </c:pt>
                <c:pt idx="26">
                  <c:v>0.4343112244897952</c:v>
                </c:pt>
                <c:pt idx="27">
                  <c:v>0.4343112244897952</c:v>
                </c:pt>
                <c:pt idx="28">
                  <c:v>0.4343112244897952</c:v>
                </c:pt>
                <c:pt idx="29">
                  <c:v>0.4343112244897952</c:v>
                </c:pt>
                <c:pt idx="30">
                  <c:v>0.48044217687074792</c:v>
                </c:pt>
                <c:pt idx="31">
                  <c:v>0.48044217687074792</c:v>
                </c:pt>
                <c:pt idx="32">
                  <c:v>0.48044217687074792</c:v>
                </c:pt>
                <c:pt idx="33">
                  <c:v>0.48044217687074792</c:v>
                </c:pt>
                <c:pt idx="34">
                  <c:v>0.48044217687074792</c:v>
                </c:pt>
                <c:pt idx="35">
                  <c:v>0.52239229024943346</c:v>
                </c:pt>
                <c:pt idx="36">
                  <c:v>0.52239229024943346</c:v>
                </c:pt>
                <c:pt idx="37">
                  <c:v>0.52239229024943346</c:v>
                </c:pt>
                <c:pt idx="38">
                  <c:v>0.52239229024943346</c:v>
                </c:pt>
                <c:pt idx="39">
                  <c:v>0.52239229024943346</c:v>
                </c:pt>
                <c:pt idx="40">
                  <c:v>0.55817743764172401</c:v>
                </c:pt>
                <c:pt idx="41">
                  <c:v>0.55817743764172401</c:v>
                </c:pt>
                <c:pt idx="42">
                  <c:v>0.55817743764172401</c:v>
                </c:pt>
                <c:pt idx="43">
                  <c:v>0.55817743764172401</c:v>
                </c:pt>
                <c:pt idx="44">
                  <c:v>0.55817743764172401</c:v>
                </c:pt>
                <c:pt idx="45">
                  <c:v>0.59396258503401378</c:v>
                </c:pt>
                <c:pt idx="46">
                  <c:v>0.59396258503401378</c:v>
                </c:pt>
                <c:pt idx="47">
                  <c:v>0.59396258503401378</c:v>
                </c:pt>
                <c:pt idx="48">
                  <c:v>0.59396258503401378</c:v>
                </c:pt>
                <c:pt idx="49">
                  <c:v>0.59396258503401378</c:v>
                </c:pt>
                <c:pt idx="50">
                  <c:v>0.62344104308390047</c:v>
                </c:pt>
                <c:pt idx="51">
                  <c:v>0.62344104308390047</c:v>
                </c:pt>
                <c:pt idx="52">
                  <c:v>0.62344104308390047</c:v>
                </c:pt>
                <c:pt idx="53">
                  <c:v>0.62344104308390047</c:v>
                </c:pt>
                <c:pt idx="54">
                  <c:v>0.62344104308390047</c:v>
                </c:pt>
                <c:pt idx="55">
                  <c:v>0.65277777777777757</c:v>
                </c:pt>
                <c:pt idx="56">
                  <c:v>0.65277777777777757</c:v>
                </c:pt>
                <c:pt idx="57">
                  <c:v>0.65277777777777757</c:v>
                </c:pt>
                <c:pt idx="58">
                  <c:v>0.65277777777777757</c:v>
                </c:pt>
                <c:pt idx="59">
                  <c:v>0.65277777777777757</c:v>
                </c:pt>
                <c:pt idx="60">
                  <c:v>0.67850056689342442</c:v>
                </c:pt>
                <c:pt idx="61">
                  <c:v>0.67850056689342442</c:v>
                </c:pt>
                <c:pt idx="62">
                  <c:v>0.67850056689342442</c:v>
                </c:pt>
                <c:pt idx="63">
                  <c:v>0.67850056689342442</c:v>
                </c:pt>
                <c:pt idx="64">
                  <c:v>0.67850056689342442</c:v>
                </c:pt>
                <c:pt idx="65">
                  <c:v>0.7014597505668938</c:v>
                </c:pt>
                <c:pt idx="66">
                  <c:v>0.7014597505668938</c:v>
                </c:pt>
                <c:pt idx="67">
                  <c:v>0.7014597505668938</c:v>
                </c:pt>
                <c:pt idx="68">
                  <c:v>0.7014597505668938</c:v>
                </c:pt>
                <c:pt idx="69">
                  <c:v>0.7014597505668938</c:v>
                </c:pt>
                <c:pt idx="70">
                  <c:v>0.72321428571428559</c:v>
                </c:pt>
                <c:pt idx="71">
                  <c:v>0.72321428571428559</c:v>
                </c:pt>
                <c:pt idx="72">
                  <c:v>0.72321428571428559</c:v>
                </c:pt>
                <c:pt idx="73">
                  <c:v>0.72321428571428559</c:v>
                </c:pt>
                <c:pt idx="74">
                  <c:v>0.72321428571428559</c:v>
                </c:pt>
                <c:pt idx="75">
                  <c:v>0.74156746031745979</c:v>
                </c:pt>
                <c:pt idx="76">
                  <c:v>0.74156746031745979</c:v>
                </c:pt>
                <c:pt idx="77">
                  <c:v>0.74156746031745979</c:v>
                </c:pt>
                <c:pt idx="78">
                  <c:v>0.74156746031745979</c:v>
                </c:pt>
                <c:pt idx="79">
                  <c:v>0.74156746031745979</c:v>
                </c:pt>
                <c:pt idx="80">
                  <c:v>0.75935374149659751</c:v>
                </c:pt>
                <c:pt idx="81">
                  <c:v>0.75935374149659751</c:v>
                </c:pt>
                <c:pt idx="82">
                  <c:v>0.75935374149659751</c:v>
                </c:pt>
                <c:pt idx="83">
                  <c:v>0.75935374149659751</c:v>
                </c:pt>
                <c:pt idx="84">
                  <c:v>0.75935374149659751</c:v>
                </c:pt>
                <c:pt idx="85">
                  <c:v>0.77352607709750454</c:v>
                </c:pt>
                <c:pt idx="86">
                  <c:v>0.77352607709750454</c:v>
                </c:pt>
                <c:pt idx="87">
                  <c:v>0.77352607709750454</c:v>
                </c:pt>
                <c:pt idx="88">
                  <c:v>0.77352607709750454</c:v>
                </c:pt>
                <c:pt idx="89">
                  <c:v>0.77352607709750454</c:v>
                </c:pt>
                <c:pt idx="90">
                  <c:v>0.78869047619047516</c:v>
                </c:pt>
                <c:pt idx="91">
                  <c:v>0.78869047619047516</c:v>
                </c:pt>
                <c:pt idx="92">
                  <c:v>0.78869047619047516</c:v>
                </c:pt>
                <c:pt idx="93">
                  <c:v>0.78869047619047516</c:v>
                </c:pt>
                <c:pt idx="94">
                  <c:v>0.78869047619047516</c:v>
                </c:pt>
                <c:pt idx="95">
                  <c:v>0.80137471655328751</c:v>
                </c:pt>
                <c:pt idx="96">
                  <c:v>0.80137471655328751</c:v>
                </c:pt>
                <c:pt idx="97">
                  <c:v>0.80137471655328751</c:v>
                </c:pt>
                <c:pt idx="98">
                  <c:v>0.80137471655328751</c:v>
                </c:pt>
                <c:pt idx="99">
                  <c:v>0.80137471655328751</c:v>
                </c:pt>
                <c:pt idx="100">
                  <c:v>0.81469671201814031</c:v>
                </c:pt>
                <c:pt idx="101">
                  <c:v>0.81469671201814031</c:v>
                </c:pt>
                <c:pt idx="102">
                  <c:v>0.81469671201814031</c:v>
                </c:pt>
                <c:pt idx="103">
                  <c:v>0.81469671201814031</c:v>
                </c:pt>
                <c:pt idx="104">
                  <c:v>0.81469671201814031</c:v>
                </c:pt>
                <c:pt idx="105">
                  <c:v>0.82433390022675757</c:v>
                </c:pt>
                <c:pt idx="106">
                  <c:v>0.82433390022675757</c:v>
                </c:pt>
                <c:pt idx="107">
                  <c:v>0.82433390022675757</c:v>
                </c:pt>
                <c:pt idx="108">
                  <c:v>0.82433390022675757</c:v>
                </c:pt>
                <c:pt idx="109">
                  <c:v>0.82433390022675757</c:v>
                </c:pt>
                <c:pt idx="110">
                  <c:v>0.83347505668934274</c:v>
                </c:pt>
                <c:pt idx="111">
                  <c:v>0.83347505668934274</c:v>
                </c:pt>
                <c:pt idx="112">
                  <c:v>0.83347505668934274</c:v>
                </c:pt>
                <c:pt idx="113">
                  <c:v>0.83347505668934274</c:v>
                </c:pt>
                <c:pt idx="114">
                  <c:v>0.83347505668934274</c:v>
                </c:pt>
                <c:pt idx="115">
                  <c:v>0.84233276643990951</c:v>
                </c:pt>
                <c:pt idx="116">
                  <c:v>0.84233276643990951</c:v>
                </c:pt>
                <c:pt idx="117">
                  <c:v>0.84233276643990951</c:v>
                </c:pt>
                <c:pt idx="118">
                  <c:v>0.84233276643990951</c:v>
                </c:pt>
                <c:pt idx="119">
                  <c:v>0.84233276643990951</c:v>
                </c:pt>
                <c:pt idx="120">
                  <c:v>0.85041099773242623</c:v>
                </c:pt>
                <c:pt idx="121">
                  <c:v>0.85041099773242623</c:v>
                </c:pt>
                <c:pt idx="122">
                  <c:v>0.85041099773242623</c:v>
                </c:pt>
                <c:pt idx="123">
                  <c:v>0.85041099773242623</c:v>
                </c:pt>
                <c:pt idx="124">
                  <c:v>0.85041099773242623</c:v>
                </c:pt>
                <c:pt idx="125">
                  <c:v>0.85770975056689336</c:v>
                </c:pt>
                <c:pt idx="126">
                  <c:v>0.85770975056689336</c:v>
                </c:pt>
                <c:pt idx="127">
                  <c:v>0.85770975056689336</c:v>
                </c:pt>
                <c:pt idx="128">
                  <c:v>0.85770975056689336</c:v>
                </c:pt>
                <c:pt idx="129">
                  <c:v>0.85770975056689336</c:v>
                </c:pt>
                <c:pt idx="130">
                  <c:v>0.86422902494331044</c:v>
                </c:pt>
                <c:pt idx="131">
                  <c:v>0.86422902494331044</c:v>
                </c:pt>
                <c:pt idx="132">
                  <c:v>0.86422902494331044</c:v>
                </c:pt>
                <c:pt idx="133">
                  <c:v>0.86422902494331044</c:v>
                </c:pt>
                <c:pt idx="134">
                  <c:v>0.86422902494331044</c:v>
                </c:pt>
                <c:pt idx="135">
                  <c:v>0.87159863945578209</c:v>
                </c:pt>
                <c:pt idx="136">
                  <c:v>0.87159863945578209</c:v>
                </c:pt>
                <c:pt idx="137">
                  <c:v>0.87159863945578209</c:v>
                </c:pt>
                <c:pt idx="138">
                  <c:v>0.87159863945578209</c:v>
                </c:pt>
                <c:pt idx="139">
                  <c:v>0.87159863945578209</c:v>
                </c:pt>
                <c:pt idx="140">
                  <c:v>0.87818877551020325</c:v>
                </c:pt>
                <c:pt idx="141">
                  <c:v>0.87818877551020325</c:v>
                </c:pt>
                <c:pt idx="142">
                  <c:v>0.87818877551020325</c:v>
                </c:pt>
                <c:pt idx="143">
                  <c:v>0.87818877551020325</c:v>
                </c:pt>
                <c:pt idx="144">
                  <c:v>0.87818877551020325</c:v>
                </c:pt>
                <c:pt idx="145">
                  <c:v>0.88329081632652917</c:v>
                </c:pt>
                <c:pt idx="146">
                  <c:v>0.88329081632652917</c:v>
                </c:pt>
                <c:pt idx="147">
                  <c:v>0.88329081632652917</c:v>
                </c:pt>
                <c:pt idx="148">
                  <c:v>0.88329081632652917</c:v>
                </c:pt>
                <c:pt idx="149">
                  <c:v>0.88329081632652917</c:v>
                </c:pt>
                <c:pt idx="150">
                  <c:v>0.88747165532879668</c:v>
                </c:pt>
                <c:pt idx="151">
                  <c:v>0.88747165532879668</c:v>
                </c:pt>
                <c:pt idx="152">
                  <c:v>0.88747165532879668</c:v>
                </c:pt>
                <c:pt idx="153">
                  <c:v>0.88747165532879668</c:v>
                </c:pt>
                <c:pt idx="154">
                  <c:v>0.88747165532879668</c:v>
                </c:pt>
                <c:pt idx="155">
                  <c:v>0.89143990929705053</c:v>
                </c:pt>
                <c:pt idx="156">
                  <c:v>0.89143990929705053</c:v>
                </c:pt>
                <c:pt idx="157">
                  <c:v>0.89143990929705053</c:v>
                </c:pt>
                <c:pt idx="158">
                  <c:v>0.89143990929705053</c:v>
                </c:pt>
                <c:pt idx="159">
                  <c:v>0.89143990929705053</c:v>
                </c:pt>
                <c:pt idx="160">
                  <c:v>0.8946286848072541</c:v>
                </c:pt>
                <c:pt idx="161">
                  <c:v>0.8946286848072541</c:v>
                </c:pt>
                <c:pt idx="162">
                  <c:v>0.8946286848072541</c:v>
                </c:pt>
                <c:pt idx="163">
                  <c:v>0.8946286848072541</c:v>
                </c:pt>
                <c:pt idx="164">
                  <c:v>0.8946286848072541</c:v>
                </c:pt>
                <c:pt idx="165">
                  <c:v>0.89866780045351236</c:v>
                </c:pt>
                <c:pt idx="166">
                  <c:v>0.89866780045351236</c:v>
                </c:pt>
                <c:pt idx="167">
                  <c:v>0.89866780045351236</c:v>
                </c:pt>
                <c:pt idx="168">
                  <c:v>0.89866780045351236</c:v>
                </c:pt>
                <c:pt idx="169">
                  <c:v>0.89866780045351236</c:v>
                </c:pt>
                <c:pt idx="170">
                  <c:v>0.90228174603174338</c:v>
                </c:pt>
                <c:pt idx="171">
                  <c:v>0.90228174603174338</c:v>
                </c:pt>
                <c:pt idx="172">
                  <c:v>0.90228174603174338</c:v>
                </c:pt>
                <c:pt idx="173">
                  <c:v>0.90228174603174338</c:v>
                </c:pt>
                <c:pt idx="174">
                  <c:v>0.90228174603174338</c:v>
                </c:pt>
                <c:pt idx="175">
                  <c:v>0.90454931972788832</c:v>
                </c:pt>
                <c:pt idx="176">
                  <c:v>0.90454931972788832</c:v>
                </c:pt>
                <c:pt idx="177">
                  <c:v>0.90454931972788832</c:v>
                </c:pt>
                <c:pt idx="178">
                  <c:v>0.90454931972788832</c:v>
                </c:pt>
                <c:pt idx="179">
                  <c:v>0.90454931972788832</c:v>
                </c:pt>
                <c:pt idx="180">
                  <c:v>0.90745464852607394</c:v>
                </c:pt>
                <c:pt idx="181">
                  <c:v>0.90745464852607394</c:v>
                </c:pt>
                <c:pt idx="182">
                  <c:v>0.90745464852607394</c:v>
                </c:pt>
                <c:pt idx="183">
                  <c:v>0.90745464852607394</c:v>
                </c:pt>
                <c:pt idx="184">
                  <c:v>0.90745464852607394</c:v>
                </c:pt>
                <c:pt idx="185">
                  <c:v>0.9102891156462547</c:v>
                </c:pt>
                <c:pt idx="186">
                  <c:v>0.9102891156462547</c:v>
                </c:pt>
                <c:pt idx="187">
                  <c:v>0.9102891156462547</c:v>
                </c:pt>
                <c:pt idx="188">
                  <c:v>0.9102891156462547</c:v>
                </c:pt>
                <c:pt idx="189">
                  <c:v>0.9102891156462547</c:v>
                </c:pt>
                <c:pt idx="190">
                  <c:v>0.91227324263038134</c:v>
                </c:pt>
                <c:pt idx="191">
                  <c:v>0.91227324263038134</c:v>
                </c:pt>
                <c:pt idx="192">
                  <c:v>0.91227324263038134</c:v>
                </c:pt>
                <c:pt idx="193">
                  <c:v>0.91227324263038134</c:v>
                </c:pt>
                <c:pt idx="194">
                  <c:v>0.91227324263038134</c:v>
                </c:pt>
                <c:pt idx="195">
                  <c:v>0.91383219954648121</c:v>
                </c:pt>
                <c:pt idx="196">
                  <c:v>0.91383219954648121</c:v>
                </c:pt>
                <c:pt idx="197">
                  <c:v>0.91383219954648121</c:v>
                </c:pt>
                <c:pt idx="198">
                  <c:v>0.91383219954648121</c:v>
                </c:pt>
                <c:pt idx="199">
                  <c:v>0.91383219954648121</c:v>
                </c:pt>
              </c:numCache>
            </c:numRef>
          </c:yVal>
          <c:smooth val="1"/>
        </c:ser>
        <c:axId val="67435136"/>
        <c:axId val="67437312"/>
      </c:scatterChart>
      <c:valAx>
        <c:axId val="67435136"/>
        <c:scaling>
          <c:orientation val="minMax"/>
          <c:max val="200"/>
        </c:scaling>
        <c:axPos val="b"/>
        <c:title>
          <c:tx>
            <c:rich>
              <a:bodyPr/>
              <a:lstStyle/>
              <a:p>
                <a:pPr>
                  <a:defRPr/>
                </a:pPr>
                <a:r>
                  <a:rPr lang="en-US"/>
                  <a:t>Time (Iterations)</a:t>
                </a:r>
              </a:p>
            </c:rich>
          </c:tx>
          <c:layout/>
        </c:title>
        <c:tickLblPos val="nextTo"/>
        <c:crossAx val="67437312"/>
        <c:crosses val="autoZero"/>
        <c:crossBetween val="midCat"/>
      </c:valAx>
      <c:valAx>
        <c:axId val="67437312"/>
        <c:scaling>
          <c:orientation val="minMax"/>
        </c:scaling>
        <c:axPos val="l"/>
        <c:majorGridlines/>
        <c:title>
          <c:tx>
            <c:rich>
              <a:bodyPr rot="-5400000" vert="horz"/>
              <a:lstStyle/>
              <a:p>
                <a:pPr>
                  <a:defRPr/>
                </a:pPr>
                <a:r>
                  <a:rPr lang="en-US"/>
                  <a:t>Degree Centrality</a:t>
                </a:r>
              </a:p>
            </c:rich>
          </c:tx>
          <c:layout/>
        </c:title>
        <c:numFmt formatCode="General" sourceLinked="1"/>
        <c:tickLblPos val="nextTo"/>
        <c:crossAx val="67435136"/>
        <c:crosses val="autoZero"/>
        <c:crossBetween val="midCat"/>
      </c:valAx>
    </c:plotArea>
    <c:legend>
      <c:legendPos val="r"/>
      <c:layout/>
    </c:legend>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Average Network</a:t>
            </a:r>
            <a:r>
              <a:rPr lang="en-US" baseline="0"/>
              <a:t> Popularity Measure with </a:t>
            </a:r>
          </a:p>
          <a:p>
            <a:pPr>
              <a:defRPr/>
            </a:pPr>
            <a:r>
              <a:rPr lang="en-US" baseline="0"/>
              <a:t>Various Family Structures</a:t>
            </a:r>
          </a:p>
        </c:rich>
      </c:tx>
      <c:layout/>
    </c:title>
    <c:plotArea>
      <c:layout/>
      <c:lineChart>
        <c:grouping val="standard"/>
        <c:ser>
          <c:idx val="0"/>
          <c:order val="0"/>
          <c:tx>
            <c:v>Baseline</c:v>
          </c:tx>
          <c:marker>
            <c:symbol val="none"/>
          </c:marker>
          <c:val>
            <c:numRef>
              <c:f>Summary!$A$3:$A$202</c:f>
              <c:numCache>
                <c:formatCode>0.0000E+00</c:formatCode>
                <c:ptCount val="200"/>
                <c:pt idx="0">
                  <c:v>0.11452066666666703</c:v>
                </c:pt>
                <c:pt idx="1">
                  <c:v>0.19118299999999971</c:v>
                </c:pt>
                <c:pt idx="2">
                  <c:v>0.25559466666666669</c:v>
                </c:pt>
                <c:pt idx="3">
                  <c:v>0.31236333333333371</c:v>
                </c:pt>
                <c:pt idx="4">
                  <c:v>0.36239166666666711</c:v>
                </c:pt>
                <c:pt idx="5">
                  <c:v>0.40901899999999963</c:v>
                </c:pt>
                <c:pt idx="6">
                  <c:v>0.45322833333333251</c:v>
                </c:pt>
                <c:pt idx="7">
                  <c:v>0.4901453333333321</c:v>
                </c:pt>
                <c:pt idx="8">
                  <c:v>0.52373633333333258</c:v>
                </c:pt>
                <c:pt idx="9">
                  <c:v>0.55201066666666654</c:v>
                </c:pt>
                <c:pt idx="10">
                  <c:v>0.58028500000000005</c:v>
                </c:pt>
                <c:pt idx="11">
                  <c:v>0.60749933333333395</c:v>
                </c:pt>
                <c:pt idx="12">
                  <c:v>0.63258700000000001</c:v>
                </c:pt>
                <c:pt idx="13">
                  <c:v>0.65363533333333379</c:v>
                </c:pt>
                <c:pt idx="14">
                  <c:v>0.67531133333333293</c:v>
                </c:pt>
                <c:pt idx="15">
                  <c:v>0.69472800000000046</c:v>
                </c:pt>
                <c:pt idx="16">
                  <c:v>0.71272233333333412</c:v>
                </c:pt>
                <c:pt idx="17">
                  <c:v>0.73100433333333414</c:v>
                </c:pt>
                <c:pt idx="18">
                  <c:v>0.7466653333333334</c:v>
                </c:pt>
                <c:pt idx="19">
                  <c:v>0.75998499999999958</c:v>
                </c:pt>
                <c:pt idx="20">
                  <c:v>0.77160566666666575</c:v>
                </c:pt>
                <c:pt idx="21">
                  <c:v>0.78393866666666534</c:v>
                </c:pt>
                <c:pt idx="22">
                  <c:v>0.79527766666666511</c:v>
                </c:pt>
                <c:pt idx="23">
                  <c:v>0.80612266666666554</c:v>
                </c:pt>
                <c:pt idx="24">
                  <c:v>0.81547533333333244</c:v>
                </c:pt>
                <c:pt idx="25">
                  <c:v>0.8251833333333326</c:v>
                </c:pt>
                <c:pt idx="26">
                  <c:v>0.83290599999999948</c:v>
                </c:pt>
                <c:pt idx="27">
                  <c:v>0.841764333333333</c:v>
                </c:pt>
                <c:pt idx="28">
                  <c:v>0.84977233333333368</c:v>
                </c:pt>
                <c:pt idx="29">
                  <c:v>0.8553700000000003</c:v>
                </c:pt>
                <c:pt idx="30">
                  <c:v>0.86203133333333348</c:v>
                </c:pt>
                <c:pt idx="31">
                  <c:v>0.8681270000000002</c:v>
                </c:pt>
                <c:pt idx="32">
                  <c:v>0.87379933333333359</c:v>
                </c:pt>
                <c:pt idx="33">
                  <c:v>0.87911366666666635</c:v>
                </c:pt>
                <c:pt idx="34">
                  <c:v>0.8834379999999995</c:v>
                </c:pt>
                <c:pt idx="35">
                  <c:v>0.88776299999999897</c:v>
                </c:pt>
                <c:pt idx="36">
                  <c:v>0.89244066666666577</c:v>
                </c:pt>
                <c:pt idx="37">
                  <c:v>0.89541866666666525</c:v>
                </c:pt>
                <c:pt idx="38">
                  <c:v>0.9000223333333317</c:v>
                </c:pt>
                <c:pt idx="39">
                  <c:v>0.90370966666666463</c:v>
                </c:pt>
                <c:pt idx="40">
                  <c:v>0.90625899999999782</c:v>
                </c:pt>
                <c:pt idx="41">
                  <c:v>0.90902266666666431</c:v>
                </c:pt>
                <c:pt idx="42">
                  <c:v>0.91107699999999736</c:v>
                </c:pt>
                <c:pt idx="43">
                  <c:v>0.91334499999999741</c:v>
                </c:pt>
                <c:pt idx="44">
                  <c:v>0.91532999999999731</c:v>
                </c:pt>
                <c:pt idx="45">
                  <c:v>0.91703166666666369</c:v>
                </c:pt>
                <c:pt idx="46">
                  <c:v>0.91844933333333079</c:v>
                </c:pt>
                <c:pt idx="47">
                  <c:v>0.92000799999999694</c:v>
                </c:pt>
                <c:pt idx="48">
                  <c:v>0.9214973333333305</c:v>
                </c:pt>
                <c:pt idx="49">
                  <c:v>0.92270333333333032</c:v>
                </c:pt>
                <c:pt idx="50">
                  <c:v>0.92440399999999656</c:v>
                </c:pt>
                <c:pt idx="51">
                  <c:v>0.92568033333333022</c:v>
                </c:pt>
                <c:pt idx="52">
                  <c:v>0.92688599999999666</c:v>
                </c:pt>
                <c:pt idx="53">
                  <c:v>0.92752433333332984</c:v>
                </c:pt>
                <c:pt idx="54">
                  <c:v>0.92816233333332987</c:v>
                </c:pt>
                <c:pt idx="55">
                  <c:v>0.92887166666666332</c:v>
                </c:pt>
                <c:pt idx="56">
                  <c:v>0.92993566666666327</c:v>
                </c:pt>
                <c:pt idx="57">
                  <c:v>0.93007733333332998</c:v>
                </c:pt>
                <c:pt idx="58">
                  <c:v>0.93078666666666299</c:v>
                </c:pt>
                <c:pt idx="59">
                  <c:v>0.93099933333332985</c:v>
                </c:pt>
                <c:pt idx="60">
                  <c:v>0.93135433333332973</c:v>
                </c:pt>
                <c:pt idx="61">
                  <c:v>0.9317799999999965</c:v>
                </c:pt>
                <c:pt idx="62">
                  <c:v>0.93241866666666273</c:v>
                </c:pt>
                <c:pt idx="63">
                  <c:v>0.93291533333332965</c:v>
                </c:pt>
                <c:pt idx="64">
                  <c:v>0.93327033333332954</c:v>
                </c:pt>
                <c:pt idx="65">
                  <c:v>0.93362533333332964</c:v>
                </c:pt>
                <c:pt idx="66">
                  <c:v>0.93376733333332951</c:v>
                </c:pt>
                <c:pt idx="67">
                  <c:v>0.93398033333332942</c:v>
                </c:pt>
                <c:pt idx="68">
                  <c:v>0.93405133333332946</c:v>
                </c:pt>
                <c:pt idx="69">
                  <c:v>0.93412233333332939</c:v>
                </c:pt>
                <c:pt idx="70">
                  <c:v>0.93426433333332937</c:v>
                </c:pt>
                <c:pt idx="71">
                  <c:v>0.93447699999999589</c:v>
                </c:pt>
                <c:pt idx="72">
                  <c:v>0.9346189999999962</c:v>
                </c:pt>
                <c:pt idx="73">
                  <c:v>0.93483199999999611</c:v>
                </c:pt>
                <c:pt idx="74">
                  <c:v>0.93490299999999604</c:v>
                </c:pt>
                <c:pt idx="75">
                  <c:v>0.93504499999999613</c:v>
                </c:pt>
                <c:pt idx="76">
                  <c:v>0.93504499999999613</c:v>
                </c:pt>
                <c:pt idx="77">
                  <c:v>0.93518699999999599</c:v>
                </c:pt>
                <c:pt idx="78">
                  <c:v>0.93518699999999599</c:v>
                </c:pt>
                <c:pt idx="79">
                  <c:v>0.93518699999999599</c:v>
                </c:pt>
                <c:pt idx="80">
                  <c:v>0.93532899999999608</c:v>
                </c:pt>
                <c:pt idx="81">
                  <c:v>0.93532899999999608</c:v>
                </c:pt>
                <c:pt idx="82">
                  <c:v>0.93532899999999608</c:v>
                </c:pt>
                <c:pt idx="83">
                  <c:v>0.93532899999999608</c:v>
                </c:pt>
                <c:pt idx="84">
                  <c:v>0.93532899999999608</c:v>
                </c:pt>
                <c:pt idx="85">
                  <c:v>0.93532899999999608</c:v>
                </c:pt>
                <c:pt idx="86">
                  <c:v>0.93532899999999608</c:v>
                </c:pt>
                <c:pt idx="87">
                  <c:v>0.93539999999999601</c:v>
                </c:pt>
                <c:pt idx="88">
                  <c:v>0.93539999999999601</c:v>
                </c:pt>
                <c:pt idx="89">
                  <c:v>0.93539999999999601</c:v>
                </c:pt>
                <c:pt idx="90">
                  <c:v>0.93539999999999601</c:v>
                </c:pt>
                <c:pt idx="91">
                  <c:v>0.93539999999999601</c:v>
                </c:pt>
                <c:pt idx="92">
                  <c:v>0.93539999999999601</c:v>
                </c:pt>
                <c:pt idx="93">
                  <c:v>0.93539999999999601</c:v>
                </c:pt>
                <c:pt idx="94">
                  <c:v>0.93539999999999601</c:v>
                </c:pt>
                <c:pt idx="95">
                  <c:v>0.93539999999999601</c:v>
                </c:pt>
                <c:pt idx="96">
                  <c:v>0.93539999999999601</c:v>
                </c:pt>
                <c:pt idx="97">
                  <c:v>0.93539999999999601</c:v>
                </c:pt>
                <c:pt idx="98">
                  <c:v>0.93539999999999601</c:v>
                </c:pt>
                <c:pt idx="99">
                  <c:v>0.93539999999999601</c:v>
                </c:pt>
                <c:pt idx="100">
                  <c:v>0.93539999999999601</c:v>
                </c:pt>
                <c:pt idx="101">
                  <c:v>0.93539999999999601</c:v>
                </c:pt>
                <c:pt idx="102">
                  <c:v>0.93539999999999601</c:v>
                </c:pt>
                <c:pt idx="103">
                  <c:v>0.93539999999999601</c:v>
                </c:pt>
                <c:pt idx="104">
                  <c:v>0.93539999999999601</c:v>
                </c:pt>
                <c:pt idx="105">
                  <c:v>0.93539999999999601</c:v>
                </c:pt>
                <c:pt idx="106">
                  <c:v>0.93539999999999601</c:v>
                </c:pt>
                <c:pt idx="107">
                  <c:v>0.93539999999999601</c:v>
                </c:pt>
                <c:pt idx="108">
                  <c:v>0.93539999999999601</c:v>
                </c:pt>
                <c:pt idx="109">
                  <c:v>0.93539999999999601</c:v>
                </c:pt>
                <c:pt idx="110">
                  <c:v>0.93539999999999601</c:v>
                </c:pt>
                <c:pt idx="111">
                  <c:v>0.93539999999999601</c:v>
                </c:pt>
                <c:pt idx="112">
                  <c:v>0.93539999999999601</c:v>
                </c:pt>
                <c:pt idx="113">
                  <c:v>0.93539999999999601</c:v>
                </c:pt>
                <c:pt idx="114">
                  <c:v>0.93539999999999601</c:v>
                </c:pt>
                <c:pt idx="115">
                  <c:v>0.93539999999999601</c:v>
                </c:pt>
                <c:pt idx="116">
                  <c:v>0.93539999999999601</c:v>
                </c:pt>
                <c:pt idx="117">
                  <c:v>0.93539999999999601</c:v>
                </c:pt>
                <c:pt idx="118">
                  <c:v>0.93539999999999601</c:v>
                </c:pt>
                <c:pt idx="119">
                  <c:v>0.93539999999999601</c:v>
                </c:pt>
                <c:pt idx="120">
                  <c:v>0.93539999999999601</c:v>
                </c:pt>
                <c:pt idx="121">
                  <c:v>0.93539999999999601</c:v>
                </c:pt>
                <c:pt idx="122">
                  <c:v>0.93539999999999601</c:v>
                </c:pt>
                <c:pt idx="123">
                  <c:v>0.93539999999999601</c:v>
                </c:pt>
                <c:pt idx="124">
                  <c:v>0.93539999999999601</c:v>
                </c:pt>
                <c:pt idx="125">
                  <c:v>0.93539999999999601</c:v>
                </c:pt>
                <c:pt idx="126">
                  <c:v>0.93539999999999601</c:v>
                </c:pt>
                <c:pt idx="127">
                  <c:v>0.93539999999999601</c:v>
                </c:pt>
                <c:pt idx="128">
                  <c:v>0.93539999999999601</c:v>
                </c:pt>
                <c:pt idx="129">
                  <c:v>0.93539999999999601</c:v>
                </c:pt>
                <c:pt idx="130">
                  <c:v>0.93539999999999601</c:v>
                </c:pt>
                <c:pt idx="131">
                  <c:v>0.93539999999999601</c:v>
                </c:pt>
                <c:pt idx="132">
                  <c:v>0.93539999999999601</c:v>
                </c:pt>
                <c:pt idx="133">
                  <c:v>0.93539999999999601</c:v>
                </c:pt>
                <c:pt idx="134">
                  <c:v>0.93539999999999601</c:v>
                </c:pt>
                <c:pt idx="135">
                  <c:v>0.93539999999999601</c:v>
                </c:pt>
                <c:pt idx="136">
                  <c:v>0.93539999999999601</c:v>
                </c:pt>
                <c:pt idx="137">
                  <c:v>0.93539999999999601</c:v>
                </c:pt>
                <c:pt idx="138">
                  <c:v>0.93539999999999601</c:v>
                </c:pt>
                <c:pt idx="139">
                  <c:v>0.93539999999999601</c:v>
                </c:pt>
                <c:pt idx="140">
                  <c:v>0.93539999999999601</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1"/>
          <c:order val="1"/>
          <c:tx>
            <c:v>20% Family (Exp 2)</c:v>
          </c:tx>
          <c:spPr>
            <a:ln>
              <a:solidFill>
                <a:srgbClr val="FF0000"/>
              </a:solidFill>
            </a:ln>
          </c:spPr>
          <c:marker>
            <c:symbol val="none"/>
          </c:marker>
          <c:val>
            <c:numRef>
              <c:f>Summary!$B$3:$B$202</c:f>
              <c:numCache>
                <c:formatCode>0.0000E+00</c:formatCode>
                <c:ptCount val="200"/>
                <c:pt idx="0">
                  <c:v>0.11147200000000038</c:v>
                </c:pt>
                <c:pt idx="1">
                  <c:v>0.17900066666666664</c:v>
                </c:pt>
                <c:pt idx="2">
                  <c:v>0.23461499999999991</c:v>
                </c:pt>
                <c:pt idx="3">
                  <c:v>0.28401266666666686</c:v>
                </c:pt>
                <c:pt idx="4">
                  <c:v>0.3290150000000005</c:v>
                </c:pt>
                <c:pt idx="5">
                  <c:v>0.3714593333333332</c:v>
                </c:pt>
                <c:pt idx="6">
                  <c:v>0.40979233333333293</c:v>
                </c:pt>
                <c:pt idx="7">
                  <c:v>0.44571933333333247</c:v>
                </c:pt>
                <c:pt idx="8">
                  <c:v>0.47959233333333295</c:v>
                </c:pt>
                <c:pt idx="9">
                  <c:v>0.51077099999999909</c:v>
                </c:pt>
                <c:pt idx="10">
                  <c:v>0.53989666666666603</c:v>
                </c:pt>
                <c:pt idx="11">
                  <c:v>0.56398866666666625</c:v>
                </c:pt>
                <c:pt idx="12">
                  <c:v>0.5891453333333343</c:v>
                </c:pt>
                <c:pt idx="13">
                  <c:v>0.61316800000000038</c:v>
                </c:pt>
                <c:pt idx="14">
                  <c:v>0.63627000000000022</c:v>
                </c:pt>
                <c:pt idx="15">
                  <c:v>0.65731499999999987</c:v>
                </c:pt>
                <c:pt idx="16">
                  <c:v>0.67566700000000024</c:v>
                </c:pt>
                <c:pt idx="17">
                  <c:v>0.69337833333333376</c:v>
                </c:pt>
                <c:pt idx="18">
                  <c:v>0.71088099999999987</c:v>
                </c:pt>
                <c:pt idx="19">
                  <c:v>0.72717899999999958</c:v>
                </c:pt>
                <c:pt idx="20">
                  <c:v>0.74305066666666619</c:v>
                </c:pt>
                <c:pt idx="21">
                  <c:v>0.75658466666666624</c:v>
                </c:pt>
                <c:pt idx="22">
                  <c:v>0.77083166666666625</c:v>
                </c:pt>
                <c:pt idx="23">
                  <c:v>0.78181399999999923</c:v>
                </c:pt>
                <c:pt idx="24">
                  <c:v>0.7929403333333328</c:v>
                </c:pt>
                <c:pt idx="25">
                  <c:v>0.80377933333333296</c:v>
                </c:pt>
                <c:pt idx="26">
                  <c:v>0.81214299999999928</c:v>
                </c:pt>
                <c:pt idx="27">
                  <c:v>0.81972533333333319</c:v>
                </c:pt>
                <c:pt idx="28">
                  <c:v>0.82702699999999896</c:v>
                </c:pt>
                <c:pt idx="29">
                  <c:v>0.8339706666666663</c:v>
                </c:pt>
                <c:pt idx="30">
                  <c:v>0.84119800000000022</c:v>
                </c:pt>
                <c:pt idx="31">
                  <c:v>0.84778666666666669</c:v>
                </c:pt>
                <c:pt idx="32">
                  <c:v>0.85387999999999964</c:v>
                </c:pt>
                <c:pt idx="33">
                  <c:v>0.86025899999999922</c:v>
                </c:pt>
                <c:pt idx="34">
                  <c:v>0.86529133333333286</c:v>
                </c:pt>
                <c:pt idx="35">
                  <c:v>0.87074899999999988</c:v>
                </c:pt>
                <c:pt idx="36">
                  <c:v>0.87407966666666659</c:v>
                </c:pt>
                <c:pt idx="37">
                  <c:v>0.87783766666666629</c:v>
                </c:pt>
                <c:pt idx="38">
                  <c:v>0.88060233333333271</c:v>
                </c:pt>
                <c:pt idx="39">
                  <c:v>0.88386299999999907</c:v>
                </c:pt>
                <c:pt idx="40">
                  <c:v>0.88790233333333235</c:v>
                </c:pt>
                <c:pt idx="41">
                  <c:v>0.89151833333333219</c:v>
                </c:pt>
                <c:pt idx="42">
                  <c:v>0.89470799999999862</c:v>
                </c:pt>
                <c:pt idx="43">
                  <c:v>0.89761466666666523</c:v>
                </c:pt>
                <c:pt idx="44">
                  <c:v>0.89981233333333188</c:v>
                </c:pt>
                <c:pt idx="45">
                  <c:v>0.90222266666666506</c:v>
                </c:pt>
                <c:pt idx="46">
                  <c:v>0.90449099999999816</c:v>
                </c:pt>
                <c:pt idx="47">
                  <c:v>0.9068263333333314</c:v>
                </c:pt>
                <c:pt idx="48">
                  <c:v>0.90874066666666453</c:v>
                </c:pt>
                <c:pt idx="49">
                  <c:v>0.91030099999999758</c:v>
                </c:pt>
                <c:pt idx="50">
                  <c:v>0.91214399999999751</c:v>
                </c:pt>
                <c:pt idx="51">
                  <c:v>0.9136313333333308</c:v>
                </c:pt>
                <c:pt idx="52">
                  <c:v>0.91561599999999732</c:v>
                </c:pt>
                <c:pt idx="53">
                  <c:v>0.91710433333333063</c:v>
                </c:pt>
                <c:pt idx="54">
                  <c:v>0.91866399999999737</c:v>
                </c:pt>
                <c:pt idx="55">
                  <c:v>0.92015266666666362</c:v>
                </c:pt>
                <c:pt idx="56">
                  <c:v>0.9211436666666637</c:v>
                </c:pt>
                <c:pt idx="57">
                  <c:v>0.92206566666666367</c:v>
                </c:pt>
                <c:pt idx="58">
                  <c:v>0.92312933333333025</c:v>
                </c:pt>
                <c:pt idx="59">
                  <c:v>0.92426299999999662</c:v>
                </c:pt>
                <c:pt idx="60">
                  <c:v>0.92518433333333039</c:v>
                </c:pt>
                <c:pt idx="61">
                  <c:v>0.92653199999999669</c:v>
                </c:pt>
                <c:pt idx="62">
                  <c:v>0.92702899999999677</c:v>
                </c:pt>
                <c:pt idx="63">
                  <c:v>0.92752499999999649</c:v>
                </c:pt>
                <c:pt idx="64">
                  <c:v>0.92780899999999666</c:v>
                </c:pt>
                <c:pt idx="65">
                  <c:v>0.92809233333333008</c:v>
                </c:pt>
                <c:pt idx="66">
                  <c:v>0.9285179999999964</c:v>
                </c:pt>
                <c:pt idx="67">
                  <c:v>0.92908499999999639</c:v>
                </c:pt>
                <c:pt idx="68">
                  <c:v>0.92993599999999632</c:v>
                </c:pt>
                <c:pt idx="69">
                  <c:v>0.93021966666666311</c:v>
                </c:pt>
                <c:pt idx="70">
                  <c:v>0.93043266666666291</c:v>
                </c:pt>
                <c:pt idx="71">
                  <c:v>0.93100033333332965</c:v>
                </c:pt>
                <c:pt idx="72">
                  <c:v>0.93149699999999636</c:v>
                </c:pt>
                <c:pt idx="73">
                  <c:v>0.9319226666666629</c:v>
                </c:pt>
                <c:pt idx="74">
                  <c:v>0.93227733333332963</c:v>
                </c:pt>
                <c:pt idx="75">
                  <c:v>0.93249033333332965</c:v>
                </c:pt>
                <c:pt idx="76">
                  <c:v>0.93256099999999598</c:v>
                </c:pt>
                <c:pt idx="77">
                  <c:v>0.93263199999999602</c:v>
                </c:pt>
                <c:pt idx="78">
                  <c:v>0.93298699999999601</c:v>
                </c:pt>
                <c:pt idx="79">
                  <c:v>0.93305799999999617</c:v>
                </c:pt>
                <c:pt idx="80">
                  <c:v>0.93327099999999608</c:v>
                </c:pt>
                <c:pt idx="81">
                  <c:v>0.93362566666666291</c:v>
                </c:pt>
                <c:pt idx="82">
                  <c:v>0.93362566666666291</c:v>
                </c:pt>
                <c:pt idx="83">
                  <c:v>0.93376766666666278</c:v>
                </c:pt>
                <c:pt idx="84">
                  <c:v>0.9339806666666628</c:v>
                </c:pt>
                <c:pt idx="85">
                  <c:v>0.93412233333332961</c:v>
                </c:pt>
                <c:pt idx="86">
                  <c:v>0.93419299999999628</c:v>
                </c:pt>
                <c:pt idx="87">
                  <c:v>0.93433499999999592</c:v>
                </c:pt>
                <c:pt idx="88">
                  <c:v>0.93440599999999618</c:v>
                </c:pt>
                <c:pt idx="89">
                  <c:v>0.93454799999999616</c:v>
                </c:pt>
                <c:pt idx="90">
                  <c:v>0.9346189999999962</c:v>
                </c:pt>
                <c:pt idx="91">
                  <c:v>0.9346189999999962</c:v>
                </c:pt>
                <c:pt idx="92">
                  <c:v>0.93468999999999614</c:v>
                </c:pt>
                <c:pt idx="93">
                  <c:v>0.93490299999999604</c:v>
                </c:pt>
                <c:pt idx="94">
                  <c:v>0.93497399999999609</c:v>
                </c:pt>
                <c:pt idx="95">
                  <c:v>0.93497399999999609</c:v>
                </c:pt>
                <c:pt idx="96">
                  <c:v>0.93504499999999613</c:v>
                </c:pt>
                <c:pt idx="97">
                  <c:v>0.93504499999999613</c:v>
                </c:pt>
                <c:pt idx="98">
                  <c:v>0.93504499999999613</c:v>
                </c:pt>
                <c:pt idx="99">
                  <c:v>0.93518699999999599</c:v>
                </c:pt>
                <c:pt idx="100">
                  <c:v>0.93518699999999599</c:v>
                </c:pt>
                <c:pt idx="101">
                  <c:v>0.93518699999999599</c:v>
                </c:pt>
                <c:pt idx="102">
                  <c:v>0.93525799999999593</c:v>
                </c:pt>
                <c:pt idx="103">
                  <c:v>0.93525799999999593</c:v>
                </c:pt>
                <c:pt idx="104">
                  <c:v>0.93525799999999593</c:v>
                </c:pt>
                <c:pt idx="105">
                  <c:v>0.93525799999999593</c:v>
                </c:pt>
                <c:pt idx="106">
                  <c:v>0.93532899999999608</c:v>
                </c:pt>
                <c:pt idx="107">
                  <c:v>0.93532899999999608</c:v>
                </c:pt>
                <c:pt idx="108">
                  <c:v>0.93532899999999608</c:v>
                </c:pt>
                <c:pt idx="109">
                  <c:v>0.93532899999999608</c:v>
                </c:pt>
                <c:pt idx="110">
                  <c:v>0.93532899999999608</c:v>
                </c:pt>
                <c:pt idx="111">
                  <c:v>0.93532899999999608</c:v>
                </c:pt>
                <c:pt idx="112">
                  <c:v>0.93532899999999608</c:v>
                </c:pt>
                <c:pt idx="113">
                  <c:v>0.93532899999999608</c:v>
                </c:pt>
                <c:pt idx="114">
                  <c:v>0.93532899999999608</c:v>
                </c:pt>
                <c:pt idx="115">
                  <c:v>0.93532899999999608</c:v>
                </c:pt>
                <c:pt idx="116">
                  <c:v>0.93539999999999601</c:v>
                </c:pt>
                <c:pt idx="117">
                  <c:v>0.93539999999999601</c:v>
                </c:pt>
                <c:pt idx="118">
                  <c:v>0.93539999999999601</c:v>
                </c:pt>
                <c:pt idx="119">
                  <c:v>0.93539999999999601</c:v>
                </c:pt>
                <c:pt idx="120">
                  <c:v>0.93539999999999601</c:v>
                </c:pt>
                <c:pt idx="121">
                  <c:v>0.93539999999999601</c:v>
                </c:pt>
                <c:pt idx="122">
                  <c:v>0.93539999999999601</c:v>
                </c:pt>
                <c:pt idx="123">
                  <c:v>0.93539999999999601</c:v>
                </c:pt>
                <c:pt idx="124">
                  <c:v>0.93539999999999601</c:v>
                </c:pt>
                <c:pt idx="125">
                  <c:v>0.93539999999999601</c:v>
                </c:pt>
                <c:pt idx="126">
                  <c:v>0.93539999999999601</c:v>
                </c:pt>
                <c:pt idx="127">
                  <c:v>0.93539999999999601</c:v>
                </c:pt>
                <c:pt idx="128">
                  <c:v>0.93539999999999601</c:v>
                </c:pt>
                <c:pt idx="129">
                  <c:v>0.93539999999999601</c:v>
                </c:pt>
                <c:pt idx="130">
                  <c:v>0.93539999999999601</c:v>
                </c:pt>
                <c:pt idx="131">
                  <c:v>0.93539999999999601</c:v>
                </c:pt>
                <c:pt idx="132">
                  <c:v>0.93539999999999601</c:v>
                </c:pt>
                <c:pt idx="133">
                  <c:v>0.93539999999999601</c:v>
                </c:pt>
                <c:pt idx="134">
                  <c:v>0.93539999999999601</c:v>
                </c:pt>
                <c:pt idx="135">
                  <c:v>0.93539999999999601</c:v>
                </c:pt>
                <c:pt idx="136">
                  <c:v>0.93539999999999601</c:v>
                </c:pt>
                <c:pt idx="137">
                  <c:v>0.93539999999999601</c:v>
                </c:pt>
                <c:pt idx="138">
                  <c:v>0.93539999999999601</c:v>
                </c:pt>
                <c:pt idx="139">
                  <c:v>0.93539999999999601</c:v>
                </c:pt>
                <c:pt idx="140">
                  <c:v>0.93539999999999601</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2"/>
          <c:order val="2"/>
          <c:tx>
            <c:v>40% Family (Exp 3)</c:v>
          </c:tx>
          <c:spPr>
            <a:ln>
              <a:solidFill>
                <a:srgbClr val="92D050"/>
              </a:solidFill>
            </a:ln>
          </c:spPr>
          <c:marker>
            <c:symbol val="none"/>
          </c:marker>
          <c:val>
            <c:numRef>
              <c:f>Summary!$C$3:$C$202</c:f>
              <c:numCache>
                <c:formatCode>0.0000E+00</c:formatCode>
                <c:ptCount val="200"/>
                <c:pt idx="0">
                  <c:v>0.11444866666666696</c:v>
                </c:pt>
                <c:pt idx="1">
                  <c:v>0.11345866666666699</c:v>
                </c:pt>
                <c:pt idx="2">
                  <c:v>0.11218233333333369</c:v>
                </c:pt>
                <c:pt idx="3">
                  <c:v>0.11367166666666695</c:v>
                </c:pt>
                <c:pt idx="4">
                  <c:v>0.11430566666666699</c:v>
                </c:pt>
                <c:pt idx="5">
                  <c:v>0.11154266666666708</c:v>
                </c:pt>
                <c:pt idx="6">
                  <c:v>0.11338600000000035</c:v>
                </c:pt>
                <c:pt idx="7">
                  <c:v>0.11395333333333367</c:v>
                </c:pt>
                <c:pt idx="8">
                  <c:v>0.11636533333333367</c:v>
                </c:pt>
                <c:pt idx="9">
                  <c:v>0.11097833333333375</c:v>
                </c:pt>
                <c:pt idx="10">
                  <c:v>0.11154266666666707</c:v>
                </c:pt>
                <c:pt idx="11">
                  <c:v>0.11359800000000041</c:v>
                </c:pt>
                <c:pt idx="12">
                  <c:v>0.113387666666667</c:v>
                </c:pt>
                <c:pt idx="13">
                  <c:v>0.11388200000000037</c:v>
                </c:pt>
                <c:pt idx="14">
                  <c:v>0.11430566666666703</c:v>
                </c:pt>
                <c:pt idx="15">
                  <c:v>0.11310266666666705</c:v>
                </c:pt>
                <c:pt idx="16">
                  <c:v>0.11260733333333373</c:v>
                </c:pt>
                <c:pt idx="17">
                  <c:v>0.11189766666666706</c:v>
                </c:pt>
                <c:pt idx="18">
                  <c:v>0.11317500000000036</c:v>
                </c:pt>
                <c:pt idx="19">
                  <c:v>0.11303300000000041</c:v>
                </c:pt>
                <c:pt idx="20">
                  <c:v>0.11444900000000036</c:v>
                </c:pt>
                <c:pt idx="21">
                  <c:v>0.11437733333333368</c:v>
                </c:pt>
                <c:pt idx="22">
                  <c:v>0.11444933333333368</c:v>
                </c:pt>
                <c:pt idx="23">
                  <c:v>0.11303266666666704</c:v>
                </c:pt>
                <c:pt idx="24">
                  <c:v>0.1129583333333337</c:v>
                </c:pt>
                <c:pt idx="25">
                  <c:v>0.11338833333333367</c:v>
                </c:pt>
                <c:pt idx="26">
                  <c:v>0.11154466666666711</c:v>
                </c:pt>
                <c:pt idx="27">
                  <c:v>0.11374200000000043</c:v>
                </c:pt>
                <c:pt idx="28">
                  <c:v>0.11409366666666707</c:v>
                </c:pt>
                <c:pt idx="29">
                  <c:v>0.11132966666666702</c:v>
                </c:pt>
                <c:pt idx="30">
                  <c:v>0.11267633333333375</c:v>
                </c:pt>
                <c:pt idx="31">
                  <c:v>0.11267900000000042</c:v>
                </c:pt>
                <c:pt idx="32">
                  <c:v>0.11352666666666698</c:v>
                </c:pt>
                <c:pt idx="33">
                  <c:v>0.11359766666666704</c:v>
                </c:pt>
                <c:pt idx="34">
                  <c:v>0.11232300000000038</c:v>
                </c:pt>
                <c:pt idx="35">
                  <c:v>0.11338733333333367</c:v>
                </c:pt>
                <c:pt idx="36">
                  <c:v>0.11281966666666703</c:v>
                </c:pt>
                <c:pt idx="37">
                  <c:v>0.1153023333333337</c:v>
                </c:pt>
                <c:pt idx="38">
                  <c:v>0.11402633333333369</c:v>
                </c:pt>
                <c:pt idx="39">
                  <c:v>0.11147266666666697</c:v>
                </c:pt>
                <c:pt idx="40">
                  <c:v>0.11501800000000026</c:v>
                </c:pt>
                <c:pt idx="41">
                  <c:v>0.114448666666667</c:v>
                </c:pt>
                <c:pt idx="42">
                  <c:v>0.11055133333333371</c:v>
                </c:pt>
                <c:pt idx="43">
                  <c:v>0.11239266666666703</c:v>
                </c:pt>
                <c:pt idx="44">
                  <c:v>0.11366900000000033</c:v>
                </c:pt>
                <c:pt idx="45">
                  <c:v>0.11189733333333365</c:v>
                </c:pt>
                <c:pt idx="46">
                  <c:v>0.11360000000000033</c:v>
                </c:pt>
                <c:pt idx="47">
                  <c:v>0.11168300000000034</c:v>
                </c:pt>
                <c:pt idx="48">
                  <c:v>0.11374100000000037</c:v>
                </c:pt>
                <c:pt idx="49">
                  <c:v>0.1145233333333337</c:v>
                </c:pt>
                <c:pt idx="50">
                  <c:v>0.11423700000000028</c:v>
                </c:pt>
                <c:pt idx="51">
                  <c:v>0.11296100000000041</c:v>
                </c:pt>
                <c:pt idx="52">
                  <c:v>0.11189833333333368</c:v>
                </c:pt>
                <c:pt idx="53">
                  <c:v>0.11565166666666704</c:v>
                </c:pt>
                <c:pt idx="54">
                  <c:v>0.11211200000000038</c:v>
                </c:pt>
                <c:pt idx="55">
                  <c:v>0.11381133333333368</c:v>
                </c:pt>
                <c:pt idx="56">
                  <c:v>0.11331300000000036</c:v>
                </c:pt>
                <c:pt idx="57">
                  <c:v>0.1136706666666671</c:v>
                </c:pt>
                <c:pt idx="58">
                  <c:v>0.11431033333333365</c:v>
                </c:pt>
                <c:pt idx="59">
                  <c:v>0.11239400000000037</c:v>
                </c:pt>
                <c:pt idx="60">
                  <c:v>0.11147033333333378</c:v>
                </c:pt>
                <c:pt idx="61">
                  <c:v>0.11076300000000044</c:v>
                </c:pt>
                <c:pt idx="62">
                  <c:v>0.10948900000000036</c:v>
                </c:pt>
                <c:pt idx="63">
                  <c:v>0.11636000000000039</c:v>
                </c:pt>
                <c:pt idx="64">
                  <c:v>0.11622333333333371</c:v>
                </c:pt>
                <c:pt idx="65">
                  <c:v>0.11204233333333363</c:v>
                </c:pt>
                <c:pt idx="66">
                  <c:v>0.11366466666666704</c:v>
                </c:pt>
                <c:pt idx="67">
                  <c:v>0.11338466666666694</c:v>
                </c:pt>
                <c:pt idx="68">
                  <c:v>0.11430733333333368</c:v>
                </c:pt>
                <c:pt idx="69">
                  <c:v>0.11373900000000037</c:v>
                </c:pt>
                <c:pt idx="70">
                  <c:v>0.1140223333333337</c:v>
                </c:pt>
                <c:pt idx="71">
                  <c:v>0.10856100000000045</c:v>
                </c:pt>
                <c:pt idx="72">
                  <c:v>0.11224866666666701</c:v>
                </c:pt>
                <c:pt idx="73">
                  <c:v>0.11444966666666703</c:v>
                </c:pt>
                <c:pt idx="74">
                  <c:v>0.11210866666666706</c:v>
                </c:pt>
                <c:pt idx="75">
                  <c:v>0.11409366666666709</c:v>
                </c:pt>
                <c:pt idx="76">
                  <c:v>0.1133163333333337</c:v>
                </c:pt>
                <c:pt idx="77">
                  <c:v>0.11331366666666703</c:v>
                </c:pt>
                <c:pt idx="78">
                  <c:v>0.11331766666666697</c:v>
                </c:pt>
                <c:pt idx="79">
                  <c:v>0.11210933333333367</c:v>
                </c:pt>
                <c:pt idx="80">
                  <c:v>0.11239366666666703</c:v>
                </c:pt>
                <c:pt idx="81">
                  <c:v>0.11445033333333365</c:v>
                </c:pt>
                <c:pt idx="82">
                  <c:v>0.11360100000000041</c:v>
                </c:pt>
                <c:pt idx="83">
                  <c:v>0.11274533333333367</c:v>
                </c:pt>
                <c:pt idx="84">
                  <c:v>0.11302933333333376</c:v>
                </c:pt>
                <c:pt idx="85">
                  <c:v>0.113530666666667</c:v>
                </c:pt>
                <c:pt idx="86">
                  <c:v>0.11104500000000038</c:v>
                </c:pt>
                <c:pt idx="87">
                  <c:v>0.11451900000000037</c:v>
                </c:pt>
                <c:pt idx="88">
                  <c:v>0.11267766666666702</c:v>
                </c:pt>
                <c:pt idx="89">
                  <c:v>0.11416633333333374</c:v>
                </c:pt>
                <c:pt idx="90">
                  <c:v>0.1121080000000004</c:v>
                </c:pt>
                <c:pt idx="91">
                  <c:v>0.11253666666666705</c:v>
                </c:pt>
                <c:pt idx="92">
                  <c:v>0.11260566666666708</c:v>
                </c:pt>
                <c:pt idx="93">
                  <c:v>0.11338700000000039</c:v>
                </c:pt>
                <c:pt idx="94">
                  <c:v>0.11388333333333368</c:v>
                </c:pt>
                <c:pt idx="95">
                  <c:v>0.11097500000000039</c:v>
                </c:pt>
                <c:pt idx="96">
                  <c:v>0.11267900000000035</c:v>
                </c:pt>
                <c:pt idx="97">
                  <c:v>0.11544066666666709</c:v>
                </c:pt>
                <c:pt idx="98">
                  <c:v>0.11281866666666701</c:v>
                </c:pt>
                <c:pt idx="99">
                  <c:v>0.11345400000000044</c:v>
                </c:pt>
                <c:pt idx="100">
                  <c:v>0.1110463333333337</c:v>
                </c:pt>
                <c:pt idx="101">
                  <c:v>0.11310166666666702</c:v>
                </c:pt>
                <c:pt idx="102">
                  <c:v>0.11239200000000034</c:v>
                </c:pt>
                <c:pt idx="103">
                  <c:v>0.11607966666666704</c:v>
                </c:pt>
                <c:pt idx="104">
                  <c:v>0.11069100000000047</c:v>
                </c:pt>
                <c:pt idx="105">
                  <c:v>0.11664766666666695</c:v>
                </c:pt>
                <c:pt idx="106">
                  <c:v>0.1152993333333337</c:v>
                </c:pt>
                <c:pt idx="107">
                  <c:v>0.11558666666666707</c:v>
                </c:pt>
                <c:pt idx="108">
                  <c:v>0.1132433333333337</c:v>
                </c:pt>
                <c:pt idx="109">
                  <c:v>0.11324266666666707</c:v>
                </c:pt>
                <c:pt idx="110">
                  <c:v>0.11395366666666702</c:v>
                </c:pt>
                <c:pt idx="111">
                  <c:v>0.11232333333333369</c:v>
                </c:pt>
                <c:pt idx="112">
                  <c:v>0.1119680000000004</c:v>
                </c:pt>
                <c:pt idx="113">
                  <c:v>0.11551300000000037</c:v>
                </c:pt>
                <c:pt idx="114">
                  <c:v>0.10991133333333374</c:v>
                </c:pt>
                <c:pt idx="115">
                  <c:v>0.11338566666666702</c:v>
                </c:pt>
                <c:pt idx="116">
                  <c:v>0.115018666666667</c:v>
                </c:pt>
                <c:pt idx="117">
                  <c:v>0.11473366666666703</c:v>
                </c:pt>
                <c:pt idx="118">
                  <c:v>0.11388133333333374</c:v>
                </c:pt>
                <c:pt idx="119">
                  <c:v>0.11218000000000038</c:v>
                </c:pt>
                <c:pt idx="120">
                  <c:v>0.11260500000000036</c:v>
                </c:pt>
                <c:pt idx="121">
                  <c:v>0.1103383333333337</c:v>
                </c:pt>
                <c:pt idx="122">
                  <c:v>0.11479933333333367</c:v>
                </c:pt>
                <c:pt idx="123">
                  <c:v>0.11352666666666707</c:v>
                </c:pt>
                <c:pt idx="124">
                  <c:v>0.11288866666666707</c:v>
                </c:pt>
                <c:pt idx="125">
                  <c:v>0.11380966666666702</c:v>
                </c:pt>
                <c:pt idx="126">
                  <c:v>0.11224966666666707</c:v>
                </c:pt>
                <c:pt idx="127">
                  <c:v>0.11402066666666698</c:v>
                </c:pt>
                <c:pt idx="128">
                  <c:v>0.11593733333333368</c:v>
                </c:pt>
                <c:pt idx="129">
                  <c:v>0.11522766666666701</c:v>
                </c:pt>
                <c:pt idx="130">
                  <c:v>0.11295866666666704</c:v>
                </c:pt>
                <c:pt idx="131">
                  <c:v>0.11288900000000035</c:v>
                </c:pt>
                <c:pt idx="132">
                  <c:v>0.11310366666666703</c:v>
                </c:pt>
                <c:pt idx="133">
                  <c:v>0.11402433333333367</c:v>
                </c:pt>
                <c:pt idx="134">
                  <c:v>0.11360066666666703</c:v>
                </c:pt>
                <c:pt idx="135">
                  <c:v>0.1131040000000004</c:v>
                </c:pt>
                <c:pt idx="136">
                  <c:v>0.11168500000000044</c:v>
                </c:pt>
                <c:pt idx="137">
                  <c:v>0.11373933333333372</c:v>
                </c:pt>
                <c:pt idx="138">
                  <c:v>0.1169283333333337</c:v>
                </c:pt>
                <c:pt idx="139">
                  <c:v>0.11225400000000044</c:v>
                </c:pt>
                <c:pt idx="140">
                  <c:v>0.11431066666666699</c:v>
                </c:pt>
                <c:pt idx="141">
                  <c:v>0.11090633333333369</c:v>
                </c:pt>
                <c:pt idx="142">
                  <c:v>0.11551400000000034</c:v>
                </c:pt>
                <c:pt idx="143">
                  <c:v>0.11515833333333368</c:v>
                </c:pt>
                <c:pt idx="144">
                  <c:v>0.11210800000000043</c:v>
                </c:pt>
                <c:pt idx="145">
                  <c:v>0.11459100000000043</c:v>
                </c:pt>
                <c:pt idx="146">
                  <c:v>0.11203633333333375</c:v>
                </c:pt>
                <c:pt idx="147">
                  <c:v>0.11211066666666702</c:v>
                </c:pt>
                <c:pt idx="148">
                  <c:v>0.11402633333333369</c:v>
                </c:pt>
                <c:pt idx="149">
                  <c:v>0.11196600000000043</c:v>
                </c:pt>
                <c:pt idx="150">
                  <c:v>0.11274766666666702</c:v>
                </c:pt>
                <c:pt idx="151">
                  <c:v>0.11551033333333371</c:v>
                </c:pt>
                <c:pt idx="152">
                  <c:v>0.11076166666666704</c:v>
                </c:pt>
                <c:pt idx="153">
                  <c:v>0.11338366666666706</c:v>
                </c:pt>
                <c:pt idx="154">
                  <c:v>0.11452066666666703</c:v>
                </c:pt>
                <c:pt idx="155">
                  <c:v>0.1133843333333337</c:v>
                </c:pt>
                <c:pt idx="156">
                  <c:v>0.1112593333333337</c:v>
                </c:pt>
                <c:pt idx="157">
                  <c:v>0.11487233333333362</c:v>
                </c:pt>
                <c:pt idx="158">
                  <c:v>0.11175666666666702</c:v>
                </c:pt>
                <c:pt idx="159">
                  <c:v>0.11246166666666704</c:v>
                </c:pt>
                <c:pt idx="160">
                  <c:v>0.11182733333333371</c:v>
                </c:pt>
                <c:pt idx="161">
                  <c:v>0.11373933333333369</c:v>
                </c:pt>
                <c:pt idx="162">
                  <c:v>0.11402600000000035</c:v>
                </c:pt>
                <c:pt idx="163">
                  <c:v>0.11352933333333369</c:v>
                </c:pt>
                <c:pt idx="164">
                  <c:v>0.11338700000000032</c:v>
                </c:pt>
                <c:pt idx="165">
                  <c:v>0.11430933333333368</c:v>
                </c:pt>
                <c:pt idx="166">
                  <c:v>0.11345500000000037</c:v>
                </c:pt>
                <c:pt idx="167">
                  <c:v>0.1131753333333337</c:v>
                </c:pt>
                <c:pt idx="168">
                  <c:v>0.11175533333333372</c:v>
                </c:pt>
                <c:pt idx="169">
                  <c:v>0.11275033333333363</c:v>
                </c:pt>
                <c:pt idx="170">
                  <c:v>0.11373966666666707</c:v>
                </c:pt>
                <c:pt idx="171">
                  <c:v>0.11303300000000042</c:v>
                </c:pt>
                <c:pt idx="172">
                  <c:v>0.11203966666666698</c:v>
                </c:pt>
                <c:pt idx="173">
                  <c:v>0.10991266666666706</c:v>
                </c:pt>
                <c:pt idx="174">
                  <c:v>0.11182833333333368</c:v>
                </c:pt>
                <c:pt idx="175">
                  <c:v>0.113810666666667</c:v>
                </c:pt>
                <c:pt idx="176">
                  <c:v>0.11402266666666704</c:v>
                </c:pt>
                <c:pt idx="177">
                  <c:v>0.11387866666666707</c:v>
                </c:pt>
                <c:pt idx="178">
                  <c:v>0.11373866666666699</c:v>
                </c:pt>
                <c:pt idx="179">
                  <c:v>0.1114020000000004</c:v>
                </c:pt>
                <c:pt idx="180">
                  <c:v>0.11303166666666704</c:v>
                </c:pt>
                <c:pt idx="181">
                  <c:v>0.11069466666666704</c:v>
                </c:pt>
                <c:pt idx="182">
                  <c:v>0.11026500000000045</c:v>
                </c:pt>
                <c:pt idx="183">
                  <c:v>0.11558566666666709</c:v>
                </c:pt>
                <c:pt idx="184">
                  <c:v>0.11451933333333367</c:v>
                </c:pt>
                <c:pt idx="185">
                  <c:v>0.1137433333333337</c:v>
                </c:pt>
                <c:pt idx="186">
                  <c:v>0.11260466666666707</c:v>
                </c:pt>
                <c:pt idx="187">
                  <c:v>0.11423666666666706</c:v>
                </c:pt>
                <c:pt idx="188">
                  <c:v>0.11189600000000037</c:v>
                </c:pt>
                <c:pt idx="189">
                  <c:v>0.1130306666666671</c:v>
                </c:pt>
                <c:pt idx="190">
                  <c:v>0.113740666666667</c:v>
                </c:pt>
                <c:pt idx="191">
                  <c:v>0.11125800000000037</c:v>
                </c:pt>
                <c:pt idx="192">
                  <c:v>0.11281633333333373</c:v>
                </c:pt>
                <c:pt idx="193">
                  <c:v>0.11381166666666699</c:v>
                </c:pt>
                <c:pt idx="194">
                  <c:v>0.11218033333333369</c:v>
                </c:pt>
                <c:pt idx="195">
                  <c:v>0.11310000000000041</c:v>
                </c:pt>
                <c:pt idx="196">
                  <c:v>0.11246166666666702</c:v>
                </c:pt>
                <c:pt idx="197">
                  <c:v>0.11416700000000041</c:v>
                </c:pt>
                <c:pt idx="198">
                  <c:v>0.11232333333333366</c:v>
                </c:pt>
                <c:pt idx="199">
                  <c:v>0.11168333333333376</c:v>
                </c:pt>
              </c:numCache>
            </c:numRef>
          </c:val>
        </c:ser>
        <c:marker val="1"/>
        <c:axId val="61008512"/>
        <c:axId val="61580032"/>
      </c:lineChart>
      <c:catAx>
        <c:axId val="61008512"/>
        <c:scaling>
          <c:orientation val="minMax"/>
        </c:scaling>
        <c:axPos val="b"/>
        <c:title>
          <c:tx>
            <c:rich>
              <a:bodyPr/>
              <a:lstStyle/>
              <a:p>
                <a:pPr>
                  <a:defRPr/>
                </a:pPr>
                <a:r>
                  <a:rPr lang="en-US"/>
                  <a:t>Time</a:t>
                </a:r>
              </a:p>
            </c:rich>
          </c:tx>
          <c:layout/>
        </c:title>
        <c:majorTickMark val="none"/>
        <c:tickLblPos val="nextTo"/>
        <c:crossAx val="61580032"/>
        <c:crosses val="autoZero"/>
        <c:auto val="1"/>
        <c:lblAlgn val="ctr"/>
        <c:lblOffset val="100"/>
      </c:catAx>
      <c:valAx>
        <c:axId val="61580032"/>
        <c:scaling>
          <c:orientation val="minMax"/>
        </c:scaling>
        <c:axPos val="l"/>
        <c:majorGridlines/>
        <c:title>
          <c:tx>
            <c:rich>
              <a:bodyPr/>
              <a:lstStyle/>
              <a:p>
                <a:pPr>
                  <a:defRPr/>
                </a:pPr>
                <a:r>
                  <a:rPr lang="en-US"/>
                  <a:t>Network Popularity</a:t>
                </a:r>
              </a:p>
            </c:rich>
          </c:tx>
          <c:layout/>
        </c:title>
        <c:numFmt formatCode="0.0000E+00" sourceLinked="1"/>
        <c:tickLblPos val="nextTo"/>
        <c:crossAx val="61008512"/>
        <c:crosses val="autoZero"/>
        <c:crossBetween val="between"/>
      </c:valAx>
    </c:plotArea>
    <c:legend>
      <c:legendPos val="r"/>
      <c:layout/>
    </c:legend>
    <c:plotVisOnly val="1"/>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a:t>Average Network</a:t>
            </a:r>
            <a:r>
              <a:rPr lang="en-US" baseline="0"/>
              <a:t> Closeness Measure with </a:t>
            </a:r>
          </a:p>
          <a:p>
            <a:pPr>
              <a:defRPr/>
            </a:pPr>
            <a:r>
              <a:rPr lang="en-US" baseline="0"/>
              <a:t>Various Family Structures</a:t>
            </a:r>
          </a:p>
        </c:rich>
      </c:tx>
      <c:layout/>
    </c:title>
    <c:plotArea>
      <c:layout/>
      <c:lineChart>
        <c:grouping val="standard"/>
        <c:ser>
          <c:idx val="0"/>
          <c:order val="0"/>
          <c:tx>
            <c:v>Baseline (0% Family)</c:v>
          </c:tx>
          <c:marker>
            <c:symbol val="none"/>
          </c:marker>
          <c:val>
            <c:numRef>
              <c:f>Summary!$A$3:$A$202</c:f>
              <c:numCache>
                <c:formatCode>0.0000E+00</c:formatCode>
                <c:ptCount val="200"/>
                <c:pt idx="0">
                  <c:v>6.6789999999999836E-3</c:v>
                </c:pt>
                <c:pt idx="1">
                  <c:v>6.5956666666666499E-3</c:v>
                </c:pt>
                <c:pt idx="2">
                  <c:v>6.5003333333333198E-3</c:v>
                </c:pt>
                <c:pt idx="3">
                  <c:v>6.5856666666666503E-3</c:v>
                </c:pt>
                <c:pt idx="4">
                  <c:v>6.5869999999999835E-3</c:v>
                </c:pt>
                <c:pt idx="5">
                  <c:v>6.6563333333333153E-3</c:v>
                </c:pt>
                <c:pt idx="6">
                  <c:v>6.5913333333333171E-3</c:v>
                </c:pt>
                <c:pt idx="7">
                  <c:v>6.7109999999999852E-3</c:v>
                </c:pt>
                <c:pt idx="8">
                  <c:v>6.6009999999999819E-3</c:v>
                </c:pt>
                <c:pt idx="9">
                  <c:v>6.5503333333333143E-3</c:v>
                </c:pt>
                <c:pt idx="10">
                  <c:v>6.6109999999999823E-3</c:v>
                </c:pt>
                <c:pt idx="11">
                  <c:v>6.7023333333333154E-3</c:v>
                </c:pt>
                <c:pt idx="12">
                  <c:v>6.612333333333319E-3</c:v>
                </c:pt>
                <c:pt idx="13">
                  <c:v>6.4903333333333202E-3</c:v>
                </c:pt>
                <c:pt idx="14">
                  <c:v>6.5609999999999844E-3</c:v>
                </c:pt>
                <c:pt idx="15">
                  <c:v>6.7016666666666492E-3</c:v>
                </c:pt>
                <c:pt idx="16">
                  <c:v>6.7956666666666478E-3</c:v>
                </c:pt>
                <c:pt idx="17">
                  <c:v>6.6039999999999823E-3</c:v>
                </c:pt>
                <c:pt idx="18">
                  <c:v>6.6823333333333196E-3</c:v>
                </c:pt>
                <c:pt idx="19">
                  <c:v>6.5679999999999818E-3</c:v>
                </c:pt>
                <c:pt idx="20">
                  <c:v>6.7236666666666504E-3</c:v>
                </c:pt>
                <c:pt idx="21">
                  <c:v>6.780333333333317E-3</c:v>
                </c:pt>
                <c:pt idx="22">
                  <c:v>6.6633333333333189E-3</c:v>
                </c:pt>
                <c:pt idx="23">
                  <c:v>6.7266666666666516E-3</c:v>
                </c:pt>
                <c:pt idx="24">
                  <c:v>6.6339999999999811E-3</c:v>
                </c:pt>
                <c:pt idx="25">
                  <c:v>6.6553333333333161E-3</c:v>
                </c:pt>
                <c:pt idx="26">
                  <c:v>6.7246666666666514E-3</c:v>
                </c:pt>
                <c:pt idx="27">
                  <c:v>6.7026666666666493E-3</c:v>
                </c:pt>
                <c:pt idx="28">
                  <c:v>6.5416666666666505E-3</c:v>
                </c:pt>
                <c:pt idx="29">
                  <c:v>6.6836666666666494E-3</c:v>
                </c:pt>
                <c:pt idx="30">
                  <c:v>6.7396666666666525E-3</c:v>
                </c:pt>
                <c:pt idx="31">
                  <c:v>6.6909999999999826E-3</c:v>
                </c:pt>
                <c:pt idx="32">
                  <c:v>6.538333333333317E-3</c:v>
                </c:pt>
                <c:pt idx="33">
                  <c:v>6.6349999999999803E-3</c:v>
                </c:pt>
                <c:pt idx="34">
                  <c:v>6.7186666666666497E-3</c:v>
                </c:pt>
                <c:pt idx="35">
                  <c:v>6.5423333333333184E-3</c:v>
                </c:pt>
                <c:pt idx="36">
                  <c:v>6.5986666666666494E-3</c:v>
                </c:pt>
                <c:pt idx="37">
                  <c:v>6.6666666666666523E-3</c:v>
                </c:pt>
                <c:pt idx="38">
                  <c:v>6.4736666666666545E-3</c:v>
                </c:pt>
                <c:pt idx="39">
                  <c:v>6.578333333333318E-3</c:v>
                </c:pt>
                <c:pt idx="40">
                  <c:v>6.7009999999999865E-3</c:v>
                </c:pt>
                <c:pt idx="41">
                  <c:v>6.6209999999999863E-3</c:v>
                </c:pt>
                <c:pt idx="42">
                  <c:v>6.5409999999999869E-3</c:v>
                </c:pt>
                <c:pt idx="43">
                  <c:v>6.5323333333333171E-3</c:v>
                </c:pt>
                <c:pt idx="44">
                  <c:v>6.4846666666666473E-3</c:v>
                </c:pt>
                <c:pt idx="45">
                  <c:v>6.522666666666648E-3</c:v>
                </c:pt>
                <c:pt idx="46">
                  <c:v>6.6589999999999852E-3</c:v>
                </c:pt>
                <c:pt idx="47">
                  <c:v>6.567999999999981E-3</c:v>
                </c:pt>
                <c:pt idx="48">
                  <c:v>6.7329999999999864E-3</c:v>
                </c:pt>
                <c:pt idx="49">
                  <c:v>6.7309999999999861E-3</c:v>
                </c:pt>
                <c:pt idx="50">
                  <c:v>6.7686666666666529E-3</c:v>
                </c:pt>
                <c:pt idx="51">
                  <c:v>6.5439999999999873E-3</c:v>
                </c:pt>
                <c:pt idx="52">
                  <c:v>6.4749999999999877E-3</c:v>
                </c:pt>
                <c:pt idx="53">
                  <c:v>6.6213333333333176E-3</c:v>
                </c:pt>
                <c:pt idx="54">
                  <c:v>6.6603333333333185E-3</c:v>
                </c:pt>
                <c:pt idx="55">
                  <c:v>6.7196666666666507E-3</c:v>
                </c:pt>
                <c:pt idx="56">
                  <c:v>6.6646666666666495E-3</c:v>
                </c:pt>
                <c:pt idx="57">
                  <c:v>6.591333333333318E-3</c:v>
                </c:pt>
                <c:pt idx="58">
                  <c:v>6.5089999999999853E-3</c:v>
                </c:pt>
                <c:pt idx="59">
                  <c:v>6.7156666666666536E-3</c:v>
                </c:pt>
                <c:pt idx="60">
                  <c:v>6.6269999999999862E-3</c:v>
                </c:pt>
                <c:pt idx="61">
                  <c:v>6.7369999999999861E-3</c:v>
                </c:pt>
                <c:pt idx="62">
                  <c:v>6.7063333333333142E-3</c:v>
                </c:pt>
                <c:pt idx="63">
                  <c:v>6.7149999999999849E-3</c:v>
                </c:pt>
                <c:pt idx="64">
                  <c:v>6.5836666666666483E-3</c:v>
                </c:pt>
                <c:pt idx="65">
                  <c:v>6.6146666666666498E-3</c:v>
                </c:pt>
                <c:pt idx="66">
                  <c:v>6.617333333333318E-3</c:v>
                </c:pt>
                <c:pt idx="67">
                  <c:v>6.7403333333333187E-3</c:v>
                </c:pt>
                <c:pt idx="68">
                  <c:v>6.7133333333333194E-3</c:v>
                </c:pt>
                <c:pt idx="69">
                  <c:v>6.6039999999999814E-3</c:v>
                </c:pt>
                <c:pt idx="70">
                  <c:v>6.693666666666649E-3</c:v>
                </c:pt>
                <c:pt idx="71">
                  <c:v>6.5449999999999849E-3</c:v>
                </c:pt>
                <c:pt idx="72">
                  <c:v>6.714333333333317E-3</c:v>
                </c:pt>
                <c:pt idx="73">
                  <c:v>6.695666666666651E-3</c:v>
                </c:pt>
                <c:pt idx="74">
                  <c:v>6.7059999999999845E-3</c:v>
                </c:pt>
                <c:pt idx="75">
                  <c:v>6.7079999999999865E-3</c:v>
                </c:pt>
                <c:pt idx="76">
                  <c:v>6.6359999999999831E-3</c:v>
                </c:pt>
                <c:pt idx="77">
                  <c:v>6.5563333333333194E-3</c:v>
                </c:pt>
                <c:pt idx="78">
                  <c:v>6.8983333333333249E-3</c:v>
                </c:pt>
                <c:pt idx="79">
                  <c:v>6.5053333333333213E-3</c:v>
                </c:pt>
                <c:pt idx="80">
                  <c:v>6.6599999999999828E-3</c:v>
                </c:pt>
                <c:pt idx="81">
                  <c:v>6.6059999999999834E-3</c:v>
                </c:pt>
                <c:pt idx="82">
                  <c:v>6.615999999999983E-3</c:v>
                </c:pt>
                <c:pt idx="83">
                  <c:v>6.665666666666647E-3</c:v>
                </c:pt>
                <c:pt idx="84">
                  <c:v>6.7539999999999866E-3</c:v>
                </c:pt>
                <c:pt idx="85">
                  <c:v>6.5779999999999814E-3</c:v>
                </c:pt>
                <c:pt idx="86">
                  <c:v>6.671666666666653E-3</c:v>
                </c:pt>
                <c:pt idx="87">
                  <c:v>6.7929999999999813E-3</c:v>
                </c:pt>
                <c:pt idx="88">
                  <c:v>6.7316666666666506E-3</c:v>
                </c:pt>
                <c:pt idx="89">
                  <c:v>6.6439999999999824E-3</c:v>
                </c:pt>
                <c:pt idx="90">
                  <c:v>6.6749999999999822E-3</c:v>
                </c:pt>
                <c:pt idx="91">
                  <c:v>6.7729999999999839E-3</c:v>
                </c:pt>
                <c:pt idx="92">
                  <c:v>6.6569999999999832E-3</c:v>
                </c:pt>
                <c:pt idx="93">
                  <c:v>6.6419999999999847E-3</c:v>
                </c:pt>
                <c:pt idx="94">
                  <c:v>6.6003333333333157E-3</c:v>
                </c:pt>
                <c:pt idx="95">
                  <c:v>6.5753333333333176E-3</c:v>
                </c:pt>
                <c:pt idx="96">
                  <c:v>6.4959999999999827E-3</c:v>
                </c:pt>
                <c:pt idx="97">
                  <c:v>6.734666666666651E-3</c:v>
                </c:pt>
                <c:pt idx="98">
                  <c:v>6.6769999999999842E-3</c:v>
                </c:pt>
                <c:pt idx="99">
                  <c:v>6.8939999999999843E-3</c:v>
                </c:pt>
                <c:pt idx="100">
                  <c:v>6.610333333333317E-3</c:v>
                </c:pt>
                <c:pt idx="101">
                  <c:v>6.7256666666666515E-3</c:v>
                </c:pt>
                <c:pt idx="102">
                  <c:v>6.5543333333333183E-3</c:v>
                </c:pt>
                <c:pt idx="103">
                  <c:v>6.6953333333333188E-3</c:v>
                </c:pt>
                <c:pt idx="104">
                  <c:v>6.5256666666666492E-3</c:v>
                </c:pt>
                <c:pt idx="105">
                  <c:v>6.6349999999999855E-3</c:v>
                </c:pt>
                <c:pt idx="106">
                  <c:v>6.5549999999999853E-3</c:v>
                </c:pt>
                <c:pt idx="107">
                  <c:v>6.4903333333333202E-3</c:v>
                </c:pt>
                <c:pt idx="108">
                  <c:v>6.7446666666666514E-3</c:v>
                </c:pt>
                <c:pt idx="109">
                  <c:v>6.4879999999999851E-3</c:v>
                </c:pt>
                <c:pt idx="110">
                  <c:v>6.62266666666665E-3</c:v>
                </c:pt>
                <c:pt idx="111">
                  <c:v>6.7279999999999831E-3</c:v>
                </c:pt>
                <c:pt idx="112">
                  <c:v>6.8299999999999871E-3</c:v>
                </c:pt>
                <c:pt idx="113">
                  <c:v>6.7233333333333182E-3</c:v>
                </c:pt>
                <c:pt idx="114">
                  <c:v>6.7776666666666515E-3</c:v>
                </c:pt>
                <c:pt idx="115">
                  <c:v>6.7023333333333197E-3</c:v>
                </c:pt>
                <c:pt idx="116">
                  <c:v>6.7539999999999822E-3</c:v>
                </c:pt>
                <c:pt idx="117">
                  <c:v>6.4206666666666518E-3</c:v>
                </c:pt>
                <c:pt idx="118">
                  <c:v>6.6733333333333193E-3</c:v>
                </c:pt>
                <c:pt idx="119">
                  <c:v>6.5903333333333196E-3</c:v>
                </c:pt>
                <c:pt idx="120">
                  <c:v>6.5963333333333178E-3</c:v>
                </c:pt>
                <c:pt idx="121">
                  <c:v>6.531999999999984E-3</c:v>
                </c:pt>
                <c:pt idx="122">
                  <c:v>6.7663333333333204E-3</c:v>
                </c:pt>
                <c:pt idx="123">
                  <c:v>6.5239999999999873E-3</c:v>
                </c:pt>
                <c:pt idx="124">
                  <c:v>6.7616666666666485E-3</c:v>
                </c:pt>
                <c:pt idx="125">
                  <c:v>6.6869999999999872E-3</c:v>
                </c:pt>
                <c:pt idx="126">
                  <c:v>6.5823333333333194E-3</c:v>
                </c:pt>
                <c:pt idx="127">
                  <c:v>6.8153333333333191E-3</c:v>
                </c:pt>
                <c:pt idx="128">
                  <c:v>6.6949999999999805E-3</c:v>
                </c:pt>
                <c:pt idx="129">
                  <c:v>6.6479999999999855E-3</c:v>
                </c:pt>
                <c:pt idx="130">
                  <c:v>6.6259999999999817E-3</c:v>
                </c:pt>
                <c:pt idx="131">
                  <c:v>6.6929999999999828E-3</c:v>
                </c:pt>
                <c:pt idx="132">
                  <c:v>6.6559999999999822E-3</c:v>
                </c:pt>
                <c:pt idx="133">
                  <c:v>6.5086666666666479E-3</c:v>
                </c:pt>
                <c:pt idx="134">
                  <c:v>6.5856666666666546E-3</c:v>
                </c:pt>
                <c:pt idx="135">
                  <c:v>6.6199999999999861E-3</c:v>
                </c:pt>
                <c:pt idx="136">
                  <c:v>6.6223333333333169E-3</c:v>
                </c:pt>
                <c:pt idx="137">
                  <c:v>6.6009999999999827E-3</c:v>
                </c:pt>
                <c:pt idx="138">
                  <c:v>6.5379999999999848E-3</c:v>
                </c:pt>
                <c:pt idx="139">
                  <c:v>6.6659999999999827E-3</c:v>
                </c:pt>
                <c:pt idx="140">
                  <c:v>6.6239999999999823E-3</c:v>
                </c:pt>
                <c:pt idx="141">
                  <c:v>6.6803333333333142E-3</c:v>
                </c:pt>
                <c:pt idx="142">
                  <c:v>6.6999999999999811E-3</c:v>
                </c:pt>
                <c:pt idx="143">
                  <c:v>6.5839999999999857E-3</c:v>
                </c:pt>
                <c:pt idx="144">
                  <c:v>6.6446666666666494E-3</c:v>
                </c:pt>
                <c:pt idx="145">
                  <c:v>6.6983333333333157E-3</c:v>
                </c:pt>
                <c:pt idx="146">
                  <c:v>6.5393333333333198E-3</c:v>
                </c:pt>
                <c:pt idx="147">
                  <c:v>6.7199999999999847E-3</c:v>
                </c:pt>
                <c:pt idx="148">
                  <c:v>6.5886666666666524E-3</c:v>
                </c:pt>
                <c:pt idx="149">
                  <c:v>6.5826666666666499E-3</c:v>
                </c:pt>
                <c:pt idx="150">
                  <c:v>6.5913333333333197E-3</c:v>
                </c:pt>
                <c:pt idx="151">
                  <c:v>6.5036666666666498E-3</c:v>
                </c:pt>
                <c:pt idx="152">
                  <c:v>6.7106666666666504E-3</c:v>
                </c:pt>
                <c:pt idx="153">
                  <c:v>6.6049999999999824E-3</c:v>
                </c:pt>
                <c:pt idx="154">
                  <c:v>6.4569999999999879E-3</c:v>
                </c:pt>
                <c:pt idx="155">
                  <c:v>6.5923333333333172E-3</c:v>
                </c:pt>
                <c:pt idx="156">
                  <c:v>6.5859999999999834E-3</c:v>
                </c:pt>
                <c:pt idx="157">
                  <c:v>6.5226666666666488E-3</c:v>
                </c:pt>
                <c:pt idx="158">
                  <c:v>6.5753333333333228E-3</c:v>
                </c:pt>
                <c:pt idx="159">
                  <c:v>6.6059999999999834E-3</c:v>
                </c:pt>
                <c:pt idx="160">
                  <c:v>6.3163333333333196E-3</c:v>
                </c:pt>
                <c:pt idx="161">
                  <c:v>6.6899999999999859E-3</c:v>
                </c:pt>
                <c:pt idx="162">
                  <c:v>6.6683333333333169E-3</c:v>
                </c:pt>
                <c:pt idx="163">
                  <c:v>6.6306666666666502E-3</c:v>
                </c:pt>
                <c:pt idx="164">
                  <c:v>6.5546666666666514E-3</c:v>
                </c:pt>
                <c:pt idx="165">
                  <c:v>6.6069999999999853E-3</c:v>
                </c:pt>
                <c:pt idx="166">
                  <c:v>6.7666666666666517E-3</c:v>
                </c:pt>
                <c:pt idx="167">
                  <c:v>6.6266666666666488E-3</c:v>
                </c:pt>
                <c:pt idx="168">
                  <c:v>6.4473333333333188E-3</c:v>
                </c:pt>
                <c:pt idx="169">
                  <c:v>6.7699999999999835E-3</c:v>
                </c:pt>
                <c:pt idx="170">
                  <c:v>6.7979999999999872E-3</c:v>
                </c:pt>
                <c:pt idx="171">
                  <c:v>6.6183333333333181E-3</c:v>
                </c:pt>
                <c:pt idx="172">
                  <c:v>6.6036666666666483E-3</c:v>
                </c:pt>
                <c:pt idx="173">
                  <c:v>6.6553333333333152E-3</c:v>
                </c:pt>
                <c:pt idx="174">
                  <c:v>6.7709999999999871E-3</c:v>
                </c:pt>
                <c:pt idx="175">
                  <c:v>6.7439999999999844E-3</c:v>
                </c:pt>
                <c:pt idx="176">
                  <c:v>6.551333333333317E-3</c:v>
                </c:pt>
                <c:pt idx="177">
                  <c:v>6.5416666666666514E-3</c:v>
                </c:pt>
                <c:pt idx="178">
                  <c:v>6.735666666666652E-3</c:v>
                </c:pt>
                <c:pt idx="179">
                  <c:v>6.6009999999999862E-3</c:v>
                </c:pt>
                <c:pt idx="180">
                  <c:v>6.7366666666666521E-3</c:v>
                </c:pt>
                <c:pt idx="181">
                  <c:v>6.5416666666666522E-3</c:v>
                </c:pt>
                <c:pt idx="182">
                  <c:v>6.5889999999999838E-3</c:v>
                </c:pt>
                <c:pt idx="183">
                  <c:v>6.6406666666666498E-3</c:v>
                </c:pt>
                <c:pt idx="184">
                  <c:v>6.6826666666666484E-3</c:v>
                </c:pt>
                <c:pt idx="185">
                  <c:v>6.542666666666648E-3</c:v>
                </c:pt>
                <c:pt idx="186">
                  <c:v>6.6593333333333166E-3</c:v>
                </c:pt>
                <c:pt idx="187">
                  <c:v>6.66499999999998E-3</c:v>
                </c:pt>
                <c:pt idx="188">
                  <c:v>6.5769999999999848E-3</c:v>
                </c:pt>
                <c:pt idx="189">
                  <c:v>6.5683333333333201E-3</c:v>
                </c:pt>
                <c:pt idx="190">
                  <c:v>6.5883333333333202E-3</c:v>
                </c:pt>
                <c:pt idx="191">
                  <c:v>6.7809999999999858E-3</c:v>
                </c:pt>
                <c:pt idx="192">
                  <c:v>6.6513333333333181E-3</c:v>
                </c:pt>
                <c:pt idx="193">
                  <c:v>6.5346666666666513E-3</c:v>
                </c:pt>
                <c:pt idx="194">
                  <c:v>6.6826666666666501E-3</c:v>
                </c:pt>
                <c:pt idx="195">
                  <c:v>6.5619999999999828E-3</c:v>
                </c:pt>
                <c:pt idx="196">
                  <c:v>6.6456666666666504E-3</c:v>
                </c:pt>
                <c:pt idx="197">
                  <c:v>6.5363333333333194E-3</c:v>
                </c:pt>
                <c:pt idx="198">
                  <c:v>6.5883333333333202E-3</c:v>
                </c:pt>
              </c:numCache>
            </c:numRef>
          </c:val>
        </c:ser>
        <c:ser>
          <c:idx val="1"/>
          <c:order val="1"/>
          <c:tx>
            <c:v>20% Family</c:v>
          </c:tx>
          <c:spPr>
            <a:ln>
              <a:solidFill>
                <a:srgbClr val="FF0000"/>
              </a:solidFill>
            </a:ln>
          </c:spPr>
          <c:marker>
            <c:symbol val="none"/>
          </c:marker>
          <c:val>
            <c:numRef>
              <c:f>Summary!$B$3:$B$202</c:f>
              <c:numCache>
                <c:formatCode>0.0000E+00</c:formatCode>
                <c:ptCount val="200"/>
                <c:pt idx="0">
                  <c:v>7.6676666666666551E-3</c:v>
                </c:pt>
                <c:pt idx="1">
                  <c:v>7.5133333333333267E-3</c:v>
                </c:pt>
                <c:pt idx="2">
                  <c:v>7.5859999999999912E-3</c:v>
                </c:pt>
                <c:pt idx="3">
                  <c:v>7.5886666666666568E-3</c:v>
                </c:pt>
                <c:pt idx="4">
                  <c:v>7.5723333333333276E-3</c:v>
                </c:pt>
                <c:pt idx="5">
                  <c:v>7.4263333333333256E-3</c:v>
                </c:pt>
                <c:pt idx="6">
                  <c:v>7.7003333333333221E-3</c:v>
                </c:pt>
                <c:pt idx="7">
                  <c:v>7.6723333333333279E-3</c:v>
                </c:pt>
                <c:pt idx="8">
                  <c:v>7.6539999999999915E-3</c:v>
                </c:pt>
                <c:pt idx="9">
                  <c:v>7.5476666666666574E-3</c:v>
                </c:pt>
                <c:pt idx="10">
                  <c:v>7.6233333333333231E-3</c:v>
                </c:pt>
                <c:pt idx="11">
                  <c:v>7.5109999999999873E-3</c:v>
                </c:pt>
                <c:pt idx="12">
                  <c:v>7.4923333333333231E-3</c:v>
                </c:pt>
                <c:pt idx="13">
                  <c:v>7.6106666666666632E-3</c:v>
                </c:pt>
                <c:pt idx="14">
                  <c:v>7.5383333333333274E-3</c:v>
                </c:pt>
                <c:pt idx="15">
                  <c:v>7.6756666666666544E-3</c:v>
                </c:pt>
                <c:pt idx="16">
                  <c:v>7.5476666666666531E-3</c:v>
                </c:pt>
                <c:pt idx="17">
                  <c:v>7.6283333333333246E-3</c:v>
                </c:pt>
                <c:pt idx="18">
                  <c:v>7.5949999999999932E-3</c:v>
                </c:pt>
                <c:pt idx="19">
                  <c:v>7.6373333333333267E-3</c:v>
                </c:pt>
                <c:pt idx="20">
                  <c:v>7.5903333333333196E-3</c:v>
                </c:pt>
                <c:pt idx="21">
                  <c:v>7.6623333333333266E-3</c:v>
                </c:pt>
                <c:pt idx="22">
                  <c:v>7.5443333333333222E-3</c:v>
                </c:pt>
                <c:pt idx="23">
                  <c:v>7.5546666666666575E-3</c:v>
                </c:pt>
                <c:pt idx="24">
                  <c:v>7.5499999999999942E-3</c:v>
                </c:pt>
                <c:pt idx="25">
                  <c:v>7.6596666666666566E-3</c:v>
                </c:pt>
                <c:pt idx="26">
                  <c:v>7.5186666666666596E-3</c:v>
                </c:pt>
                <c:pt idx="27">
                  <c:v>7.6123333333333199E-3</c:v>
                </c:pt>
                <c:pt idx="28">
                  <c:v>7.5759999999999907E-3</c:v>
                </c:pt>
                <c:pt idx="29">
                  <c:v>7.5119999999999883E-3</c:v>
                </c:pt>
                <c:pt idx="30">
                  <c:v>7.6269999999999923E-3</c:v>
                </c:pt>
                <c:pt idx="31">
                  <c:v>7.6439999999999928E-3</c:v>
                </c:pt>
                <c:pt idx="32">
                  <c:v>7.5533333333333242E-3</c:v>
                </c:pt>
                <c:pt idx="33">
                  <c:v>7.6186666666666521E-3</c:v>
                </c:pt>
                <c:pt idx="34">
                  <c:v>7.7186666666666601E-3</c:v>
                </c:pt>
                <c:pt idx="35">
                  <c:v>7.6013333333333289E-3</c:v>
                </c:pt>
                <c:pt idx="36">
                  <c:v>7.5963333333333265E-3</c:v>
                </c:pt>
                <c:pt idx="37">
                  <c:v>7.5473333333333321E-3</c:v>
                </c:pt>
                <c:pt idx="38">
                  <c:v>7.5113333333333282E-3</c:v>
                </c:pt>
                <c:pt idx="39">
                  <c:v>7.5973333333333266E-3</c:v>
                </c:pt>
                <c:pt idx="40">
                  <c:v>7.5483333333333236E-3</c:v>
                </c:pt>
                <c:pt idx="41">
                  <c:v>7.446333333333323E-3</c:v>
                </c:pt>
                <c:pt idx="42">
                  <c:v>7.5803333333333261E-3</c:v>
                </c:pt>
                <c:pt idx="43">
                  <c:v>7.5609999999999922E-3</c:v>
                </c:pt>
                <c:pt idx="44">
                  <c:v>7.6343333333333176E-3</c:v>
                </c:pt>
                <c:pt idx="45">
                  <c:v>7.6649999999999991E-3</c:v>
                </c:pt>
                <c:pt idx="46">
                  <c:v>7.6419999999999934E-3</c:v>
                </c:pt>
                <c:pt idx="47">
                  <c:v>7.4906666666666594E-3</c:v>
                </c:pt>
                <c:pt idx="48">
                  <c:v>7.5333333333333242E-3</c:v>
                </c:pt>
                <c:pt idx="49">
                  <c:v>7.6566666666666606E-3</c:v>
                </c:pt>
                <c:pt idx="50">
                  <c:v>7.5713333333333275E-3</c:v>
                </c:pt>
                <c:pt idx="51">
                  <c:v>7.6073333333333245E-3</c:v>
                </c:pt>
                <c:pt idx="52">
                  <c:v>7.7353333333333241E-3</c:v>
                </c:pt>
                <c:pt idx="53">
                  <c:v>7.5329999999999937E-3</c:v>
                </c:pt>
                <c:pt idx="54">
                  <c:v>7.5249999999999892E-3</c:v>
                </c:pt>
                <c:pt idx="55">
                  <c:v>7.5696666666666577E-3</c:v>
                </c:pt>
                <c:pt idx="56">
                  <c:v>7.4976666666666534E-3</c:v>
                </c:pt>
                <c:pt idx="57">
                  <c:v>7.6533333333333271E-3</c:v>
                </c:pt>
                <c:pt idx="58">
                  <c:v>7.6279999999999907E-3</c:v>
                </c:pt>
                <c:pt idx="59">
                  <c:v>7.6843333333333225E-3</c:v>
                </c:pt>
                <c:pt idx="60">
                  <c:v>7.4953333333333261E-3</c:v>
                </c:pt>
                <c:pt idx="61">
                  <c:v>7.4333333333333239E-3</c:v>
                </c:pt>
                <c:pt idx="62">
                  <c:v>7.6046666666666511E-3</c:v>
                </c:pt>
                <c:pt idx="63">
                  <c:v>7.6459999999999905E-3</c:v>
                </c:pt>
                <c:pt idx="64">
                  <c:v>7.5509999999999883E-3</c:v>
                </c:pt>
                <c:pt idx="65">
                  <c:v>7.3779999999999887E-3</c:v>
                </c:pt>
                <c:pt idx="66">
                  <c:v>7.6626666666666614E-3</c:v>
                </c:pt>
                <c:pt idx="67">
                  <c:v>7.5116666666666596E-3</c:v>
                </c:pt>
                <c:pt idx="68">
                  <c:v>7.6186666666666564E-3</c:v>
                </c:pt>
                <c:pt idx="69">
                  <c:v>7.4676666666666589E-3</c:v>
                </c:pt>
                <c:pt idx="70">
                  <c:v>7.6026666666666595E-3</c:v>
                </c:pt>
                <c:pt idx="71">
                  <c:v>7.6526666666666583E-3</c:v>
                </c:pt>
                <c:pt idx="72">
                  <c:v>7.64899999999999E-3</c:v>
                </c:pt>
                <c:pt idx="73">
                  <c:v>7.5226666666666549E-3</c:v>
                </c:pt>
                <c:pt idx="74">
                  <c:v>7.668666666666657E-3</c:v>
                </c:pt>
                <c:pt idx="75">
                  <c:v>7.7333333333333299E-3</c:v>
                </c:pt>
                <c:pt idx="76">
                  <c:v>7.3936666666666534E-3</c:v>
                </c:pt>
                <c:pt idx="77">
                  <c:v>7.5919999999999937E-3</c:v>
                </c:pt>
                <c:pt idx="78">
                  <c:v>7.6073333333333236E-3</c:v>
                </c:pt>
                <c:pt idx="79">
                  <c:v>7.6753333333333274E-3</c:v>
                </c:pt>
                <c:pt idx="80">
                  <c:v>7.4003333333333221E-3</c:v>
                </c:pt>
                <c:pt idx="81">
                  <c:v>7.5036666666666533E-3</c:v>
                </c:pt>
                <c:pt idx="82">
                  <c:v>7.6619999999999961E-3</c:v>
                </c:pt>
                <c:pt idx="83">
                  <c:v>7.6099999999999978E-3</c:v>
                </c:pt>
                <c:pt idx="84">
                  <c:v>7.6089999999999934E-3</c:v>
                </c:pt>
                <c:pt idx="85">
                  <c:v>7.4779999999999942E-3</c:v>
                </c:pt>
                <c:pt idx="86">
                  <c:v>7.5356666666666601E-3</c:v>
                </c:pt>
                <c:pt idx="87">
                  <c:v>7.6536666666666593E-3</c:v>
                </c:pt>
                <c:pt idx="88">
                  <c:v>7.5563333333333316E-3</c:v>
                </c:pt>
                <c:pt idx="89">
                  <c:v>7.461333333333325E-3</c:v>
                </c:pt>
                <c:pt idx="90">
                  <c:v>7.5526666666666537E-3</c:v>
                </c:pt>
                <c:pt idx="91">
                  <c:v>7.6166666666666579E-3</c:v>
                </c:pt>
                <c:pt idx="92">
                  <c:v>7.5116666666666622E-3</c:v>
                </c:pt>
                <c:pt idx="93">
                  <c:v>7.5969999999999909E-3</c:v>
                </c:pt>
                <c:pt idx="94">
                  <c:v>7.6793333333333262E-3</c:v>
                </c:pt>
                <c:pt idx="95">
                  <c:v>7.5269999999999894E-3</c:v>
                </c:pt>
                <c:pt idx="96">
                  <c:v>7.5546666666666514E-3</c:v>
                </c:pt>
                <c:pt idx="97">
                  <c:v>7.5063333333333215E-3</c:v>
                </c:pt>
                <c:pt idx="98">
                  <c:v>7.5363333333333254E-3</c:v>
                </c:pt>
                <c:pt idx="99">
                  <c:v>7.5589999999999963E-3</c:v>
                </c:pt>
                <c:pt idx="100">
                  <c:v>7.5079999999999852E-3</c:v>
                </c:pt>
                <c:pt idx="101">
                  <c:v>7.6589999999999896E-3</c:v>
                </c:pt>
                <c:pt idx="102">
                  <c:v>7.6396666666666601E-3</c:v>
                </c:pt>
                <c:pt idx="103">
                  <c:v>7.5553333333333219E-3</c:v>
                </c:pt>
                <c:pt idx="104">
                  <c:v>7.5536666666666591E-3</c:v>
                </c:pt>
                <c:pt idx="105">
                  <c:v>7.6343333333333228E-3</c:v>
                </c:pt>
                <c:pt idx="106">
                  <c:v>7.5669999999999887E-3</c:v>
                </c:pt>
                <c:pt idx="107">
                  <c:v>7.5633333333333273E-3</c:v>
                </c:pt>
                <c:pt idx="108">
                  <c:v>7.4986666666666578E-3</c:v>
                </c:pt>
                <c:pt idx="109">
                  <c:v>7.4523333333333282E-3</c:v>
                </c:pt>
                <c:pt idx="110">
                  <c:v>7.5533333333333242E-3</c:v>
                </c:pt>
                <c:pt idx="111">
                  <c:v>7.5446666666666622E-3</c:v>
                </c:pt>
                <c:pt idx="112">
                  <c:v>7.4316666666666593E-3</c:v>
                </c:pt>
                <c:pt idx="113">
                  <c:v>7.6319999999999921E-3</c:v>
                </c:pt>
                <c:pt idx="114">
                  <c:v>7.5519999999999936E-3</c:v>
                </c:pt>
                <c:pt idx="115">
                  <c:v>7.6459999999999905E-3</c:v>
                </c:pt>
                <c:pt idx="116">
                  <c:v>7.5676666666666548E-3</c:v>
                </c:pt>
                <c:pt idx="117">
                  <c:v>7.4746666666666564E-3</c:v>
                </c:pt>
                <c:pt idx="118">
                  <c:v>7.4736666666666588E-3</c:v>
                </c:pt>
                <c:pt idx="119">
                  <c:v>7.4966666666666593E-3</c:v>
                </c:pt>
                <c:pt idx="120">
                  <c:v>7.5273333333333173E-3</c:v>
                </c:pt>
                <c:pt idx="121">
                  <c:v>7.5403333333333277E-3</c:v>
                </c:pt>
                <c:pt idx="122">
                  <c:v>7.6116666666666572E-3</c:v>
                </c:pt>
                <c:pt idx="123">
                  <c:v>7.6153333333333238E-3</c:v>
                </c:pt>
                <c:pt idx="124">
                  <c:v>7.6789999999999905E-3</c:v>
                </c:pt>
                <c:pt idx="125">
                  <c:v>7.5773333333333248E-3</c:v>
                </c:pt>
                <c:pt idx="126">
                  <c:v>7.5383333333333292E-3</c:v>
                </c:pt>
                <c:pt idx="127">
                  <c:v>7.5956666666666577E-3</c:v>
                </c:pt>
                <c:pt idx="128">
                  <c:v>7.5976666666666623E-3</c:v>
                </c:pt>
                <c:pt idx="129">
                  <c:v>7.6279999999999959E-3</c:v>
                </c:pt>
                <c:pt idx="130">
                  <c:v>7.6053333333333277E-3</c:v>
                </c:pt>
                <c:pt idx="131">
                  <c:v>7.7246666666666635E-3</c:v>
                </c:pt>
                <c:pt idx="132">
                  <c:v>7.5173333333333255E-3</c:v>
                </c:pt>
                <c:pt idx="133">
                  <c:v>7.5219999999999914E-3</c:v>
                </c:pt>
                <c:pt idx="134">
                  <c:v>7.6753333333333291E-3</c:v>
                </c:pt>
                <c:pt idx="135">
                  <c:v>7.6213333333333246E-3</c:v>
                </c:pt>
                <c:pt idx="136">
                  <c:v>7.6053333333333242E-3</c:v>
                </c:pt>
                <c:pt idx="137">
                  <c:v>7.538999999999991E-3</c:v>
                </c:pt>
                <c:pt idx="138">
                  <c:v>7.5476666666666626E-3</c:v>
                </c:pt>
                <c:pt idx="139">
                  <c:v>7.6863333333333211E-3</c:v>
                </c:pt>
                <c:pt idx="140">
                  <c:v>7.4739999999999954E-3</c:v>
                </c:pt>
                <c:pt idx="141">
                  <c:v>7.5273333333333208E-3</c:v>
                </c:pt>
                <c:pt idx="142">
                  <c:v>7.6823333333333301E-3</c:v>
                </c:pt>
                <c:pt idx="143">
                  <c:v>7.6409999999999924E-3</c:v>
                </c:pt>
                <c:pt idx="144">
                  <c:v>7.6146666666666559E-3</c:v>
                </c:pt>
                <c:pt idx="145">
                  <c:v>7.5163333333333263E-3</c:v>
                </c:pt>
                <c:pt idx="146">
                  <c:v>7.5503333333333299E-3</c:v>
                </c:pt>
                <c:pt idx="147">
                  <c:v>7.5226666666666523E-3</c:v>
                </c:pt>
                <c:pt idx="148">
                  <c:v>7.4833333333333245E-3</c:v>
                </c:pt>
                <c:pt idx="149">
                  <c:v>7.7199999999999934E-3</c:v>
                </c:pt>
                <c:pt idx="150">
                  <c:v>7.6843333333333277E-3</c:v>
                </c:pt>
                <c:pt idx="151">
                  <c:v>7.6263333333333261E-3</c:v>
                </c:pt>
                <c:pt idx="152">
                  <c:v>7.5346666666666643E-3</c:v>
                </c:pt>
                <c:pt idx="153">
                  <c:v>7.5633333333333256E-3</c:v>
                </c:pt>
                <c:pt idx="154">
                  <c:v>7.5613333333333288E-3</c:v>
                </c:pt>
                <c:pt idx="155">
                  <c:v>7.5053333333333231E-3</c:v>
                </c:pt>
                <c:pt idx="156">
                  <c:v>7.5846666666666597E-3</c:v>
                </c:pt>
                <c:pt idx="157">
                  <c:v>7.471666666666656E-3</c:v>
                </c:pt>
                <c:pt idx="158">
                  <c:v>7.7116666666666592E-3</c:v>
                </c:pt>
                <c:pt idx="159">
                  <c:v>7.5599999999999929E-3</c:v>
                </c:pt>
                <c:pt idx="160">
                  <c:v>7.5509999999999943E-3</c:v>
                </c:pt>
                <c:pt idx="161">
                  <c:v>7.5823333333333281E-3</c:v>
                </c:pt>
                <c:pt idx="162">
                  <c:v>7.6116666666666589E-3</c:v>
                </c:pt>
                <c:pt idx="163">
                  <c:v>7.5629999999999899E-3</c:v>
                </c:pt>
                <c:pt idx="164">
                  <c:v>7.6366666666666571E-3</c:v>
                </c:pt>
                <c:pt idx="165">
                  <c:v>7.5736666666666582E-3</c:v>
                </c:pt>
                <c:pt idx="166">
                  <c:v>7.565333333333325E-3</c:v>
                </c:pt>
                <c:pt idx="167">
                  <c:v>7.5653333333333276E-3</c:v>
                </c:pt>
                <c:pt idx="168">
                  <c:v>7.6446666666666599E-3</c:v>
                </c:pt>
                <c:pt idx="169">
                  <c:v>7.5639999999999848E-3</c:v>
                </c:pt>
                <c:pt idx="170">
                  <c:v>7.5186666666666553E-3</c:v>
                </c:pt>
                <c:pt idx="171">
                  <c:v>7.5839999999999883E-3</c:v>
                </c:pt>
                <c:pt idx="172">
                  <c:v>7.5569999999999882E-3</c:v>
                </c:pt>
                <c:pt idx="173">
                  <c:v>7.5323333333333284E-3</c:v>
                </c:pt>
                <c:pt idx="174">
                  <c:v>7.5353333333333279E-3</c:v>
                </c:pt>
                <c:pt idx="175">
                  <c:v>7.6776666666666564E-3</c:v>
                </c:pt>
                <c:pt idx="176">
                  <c:v>7.5906666666666579E-3</c:v>
                </c:pt>
                <c:pt idx="177">
                  <c:v>7.703666666666659E-3</c:v>
                </c:pt>
                <c:pt idx="178">
                  <c:v>7.5559999999999907E-3</c:v>
                </c:pt>
                <c:pt idx="179">
                  <c:v>7.6773333333333251E-3</c:v>
                </c:pt>
                <c:pt idx="180">
                  <c:v>7.6339999999999958E-3</c:v>
                </c:pt>
                <c:pt idx="181">
                  <c:v>7.6379999999999912E-3</c:v>
                </c:pt>
                <c:pt idx="182">
                  <c:v>7.6169999999999944E-3</c:v>
                </c:pt>
                <c:pt idx="183">
                  <c:v>7.5759999999999925E-3</c:v>
                </c:pt>
                <c:pt idx="184">
                  <c:v>7.6299999999999884E-3</c:v>
                </c:pt>
                <c:pt idx="185">
                  <c:v>7.5053333333333239E-3</c:v>
                </c:pt>
                <c:pt idx="186">
                  <c:v>7.6263333333333252E-3</c:v>
                </c:pt>
                <c:pt idx="187">
                  <c:v>7.4719999999999917E-3</c:v>
                </c:pt>
                <c:pt idx="188">
                  <c:v>7.6639999999999885E-3</c:v>
                </c:pt>
                <c:pt idx="189">
                  <c:v>7.6219999999999908E-3</c:v>
                </c:pt>
                <c:pt idx="190">
                  <c:v>7.5493333333333289E-3</c:v>
                </c:pt>
                <c:pt idx="191">
                  <c:v>7.3719999999999879E-3</c:v>
                </c:pt>
                <c:pt idx="192">
                  <c:v>7.5639999999999952E-3</c:v>
                </c:pt>
                <c:pt idx="193">
                  <c:v>7.5309999999999926E-3</c:v>
                </c:pt>
                <c:pt idx="194">
                  <c:v>7.6063333333333252E-3</c:v>
                </c:pt>
                <c:pt idx="195">
                  <c:v>7.5706666666666604E-3</c:v>
                </c:pt>
                <c:pt idx="196">
                  <c:v>7.6689999999999944E-3</c:v>
                </c:pt>
                <c:pt idx="197">
                  <c:v>7.6436666666666632E-3</c:v>
                </c:pt>
                <c:pt idx="198">
                  <c:v>7.5596666666666546E-3</c:v>
                </c:pt>
              </c:numCache>
            </c:numRef>
          </c:val>
        </c:ser>
        <c:ser>
          <c:idx val="2"/>
          <c:order val="2"/>
          <c:tx>
            <c:v>40% Family</c:v>
          </c:tx>
          <c:spPr>
            <a:ln>
              <a:solidFill>
                <a:srgbClr val="92D050"/>
              </a:solidFill>
            </a:ln>
          </c:spPr>
          <c:marker>
            <c:symbol val="none"/>
          </c:marker>
          <c:val>
            <c:numRef>
              <c:f>Summary!$C$3:$C$202</c:f>
              <c:numCache>
                <c:formatCode>0.0000E+00</c:formatCode>
                <c:ptCount val="200"/>
                <c:pt idx="0">
                  <c:v>8.1603333333333354E-3</c:v>
                </c:pt>
                <c:pt idx="1">
                  <c:v>7.9379999999999954E-3</c:v>
                </c:pt>
                <c:pt idx="2">
                  <c:v>7.8553333333333218E-3</c:v>
                </c:pt>
                <c:pt idx="3">
                  <c:v>7.8969999999999943E-3</c:v>
                </c:pt>
                <c:pt idx="4">
                  <c:v>7.8283333333333243E-3</c:v>
                </c:pt>
                <c:pt idx="5">
                  <c:v>7.8429999999999889E-3</c:v>
                </c:pt>
                <c:pt idx="6">
                  <c:v>8.0326666666666584E-3</c:v>
                </c:pt>
                <c:pt idx="7">
                  <c:v>7.9266666666666617E-3</c:v>
                </c:pt>
                <c:pt idx="8">
                  <c:v>7.9416666666666594E-3</c:v>
                </c:pt>
                <c:pt idx="9">
                  <c:v>7.837999999999996E-3</c:v>
                </c:pt>
                <c:pt idx="10">
                  <c:v>7.9046666666666605E-3</c:v>
                </c:pt>
                <c:pt idx="11">
                  <c:v>7.9216666666666585E-3</c:v>
                </c:pt>
                <c:pt idx="12">
                  <c:v>7.9486666666666594E-3</c:v>
                </c:pt>
                <c:pt idx="13">
                  <c:v>7.9193333333333251E-3</c:v>
                </c:pt>
                <c:pt idx="14">
                  <c:v>7.9426666666666621E-3</c:v>
                </c:pt>
                <c:pt idx="15">
                  <c:v>7.890999999999997E-3</c:v>
                </c:pt>
                <c:pt idx="16">
                  <c:v>7.9313333333333284E-3</c:v>
                </c:pt>
                <c:pt idx="17">
                  <c:v>7.9023333333333289E-3</c:v>
                </c:pt>
                <c:pt idx="18">
                  <c:v>7.8689999999999941E-3</c:v>
                </c:pt>
                <c:pt idx="19">
                  <c:v>7.9489999999999943E-3</c:v>
                </c:pt>
                <c:pt idx="20">
                  <c:v>7.9493333333333326E-3</c:v>
                </c:pt>
                <c:pt idx="21">
                  <c:v>7.9236666666666657E-3</c:v>
                </c:pt>
                <c:pt idx="22">
                  <c:v>7.9443333333333293E-3</c:v>
                </c:pt>
                <c:pt idx="23">
                  <c:v>7.9829999999999988E-3</c:v>
                </c:pt>
                <c:pt idx="24">
                  <c:v>7.95966666666666E-3</c:v>
                </c:pt>
                <c:pt idx="25">
                  <c:v>7.9036666666666613E-3</c:v>
                </c:pt>
                <c:pt idx="26">
                  <c:v>7.9549999999999864E-3</c:v>
                </c:pt>
                <c:pt idx="27">
                  <c:v>7.9926666666666583E-3</c:v>
                </c:pt>
                <c:pt idx="28">
                  <c:v>7.9379999999999937E-3</c:v>
                </c:pt>
                <c:pt idx="29">
                  <c:v>8.0393333333333306E-3</c:v>
                </c:pt>
                <c:pt idx="30">
                  <c:v>7.9709999999999972E-3</c:v>
                </c:pt>
                <c:pt idx="31">
                  <c:v>7.8799999999999964E-3</c:v>
                </c:pt>
                <c:pt idx="32">
                  <c:v>8.0636666666666617E-3</c:v>
                </c:pt>
                <c:pt idx="33">
                  <c:v>7.9043333333333327E-3</c:v>
                </c:pt>
                <c:pt idx="34">
                  <c:v>7.9819999999999943E-3</c:v>
                </c:pt>
                <c:pt idx="35">
                  <c:v>8.0003333333333263E-3</c:v>
                </c:pt>
                <c:pt idx="36">
                  <c:v>7.8903333333333291E-3</c:v>
                </c:pt>
                <c:pt idx="37">
                  <c:v>8.0576666666666661E-3</c:v>
                </c:pt>
                <c:pt idx="38">
                  <c:v>7.9809999999999916E-3</c:v>
                </c:pt>
                <c:pt idx="39">
                  <c:v>8.0279999999999987E-3</c:v>
                </c:pt>
                <c:pt idx="40">
                  <c:v>8.0406666666666664E-3</c:v>
                </c:pt>
                <c:pt idx="41">
                  <c:v>7.9749999999999925E-3</c:v>
                </c:pt>
                <c:pt idx="42">
                  <c:v>8.0303333333333251E-3</c:v>
                </c:pt>
                <c:pt idx="43">
                  <c:v>7.9009999999999931E-3</c:v>
                </c:pt>
                <c:pt idx="44">
                  <c:v>7.8889999999999932E-3</c:v>
                </c:pt>
                <c:pt idx="45">
                  <c:v>7.9306666666666605E-3</c:v>
                </c:pt>
                <c:pt idx="46">
                  <c:v>7.999333333333334E-3</c:v>
                </c:pt>
                <c:pt idx="47">
                  <c:v>7.9896666666666605E-3</c:v>
                </c:pt>
                <c:pt idx="48">
                  <c:v>7.9439999999999962E-3</c:v>
                </c:pt>
                <c:pt idx="49">
                  <c:v>7.9086666666666611E-3</c:v>
                </c:pt>
                <c:pt idx="50">
                  <c:v>8.0083333333333222E-3</c:v>
                </c:pt>
                <c:pt idx="51">
                  <c:v>7.856999999999989E-3</c:v>
                </c:pt>
                <c:pt idx="52">
                  <c:v>7.889999999999996E-3</c:v>
                </c:pt>
                <c:pt idx="53">
                  <c:v>7.8336666666666624E-3</c:v>
                </c:pt>
                <c:pt idx="54">
                  <c:v>7.9636666666666606E-3</c:v>
                </c:pt>
                <c:pt idx="55">
                  <c:v>7.9646666666666633E-3</c:v>
                </c:pt>
                <c:pt idx="56">
                  <c:v>8.0419999999999971E-3</c:v>
                </c:pt>
                <c:pt idx="57">
                  <c:v>7.9496666666666604E-3</c:v>
                </c:pt>
                <c:pt idx="58">
                  <c:v>7.9249999999999893E-3</c:v>
                </c:pt>
                <c:pt idx="59">
                  <c:v>7.8839999999999934E-3</c:v>
                </c:pt>
                <c:pt idx="60">
                  <c:v>7.9406666666666618E-3</c:v>
                </c:pt>
                <c:pt idx="61">
                  <c:v>7.9483333333333298E-3</c:v>
                </c:pt>
                <c:pt idx="62">
                  <c:v>7.9639999999999971E-3</c:v>
                </c:pt>
                <c:pt idx="63">
                  <c:v>7.8279999999999912E-3</c:v>
                </c:pt>
                <c:pt idx="64">
                  <c:v>7.9946666666666586E-3</c:v>
                </c:pt>
                <c:pt idx="65">
                  <c:v>8.0379999999999965E-3</c:v>
                </c:pt>
                <c:pt idx="66">
                  <c:v>8.0813333333333293E-3</c:v>
                </c:pt>
                <c:pt idx="67">
                  <c:v>7.9376666666666571E-3</c:v>
                </c:pt>
                <c:pt idx="68">
                  <c:v>7.9656666666666591E-3</c:v>
                </c:pt>
                <c:pt idx="69">
                  <c:v>7.9726666666666592E-3</c:v>
                </c:pt>
                <c:pt idx="70">
                  <c:v>7.8723333333333249E-3</c:v>
                </c:pt>
                <c:pt idx="71">
                  <c:v>7.967333333333328E-3</c:v>
                </c:pt>
                <c:pt idx="72">
                  <c:v>8.0176666666666677E-3</c:v>
                </c:pt>
                <c:pt idx="73">
                  <c:v>8.0043333333333234E-3</c:v>
                </c:pt>
                <c:pt idx="74">
                  <c:v>7.9723333333333278E-3</c:v>
                </c:pt>
                <c:pt idx="75">
                  <c:v>8.0340000000000012E-3</c:v>
                </c:pt>
                <c:pt idx="76">
                  <c:v>7.9946666666666603E-3</c:v>
                </c:pt>
                <c:pt idx="77">
                  <c:v>7.9879999999999864E-3</c:v>
                </c:pt>
                <c:pt idx="78">
                  <c:v>7.9426666666666621E-3</c:v>
                </c:pt>
                <c:pt idx="79">
                  <c:v>8.0483333333333257E-3</c:v>
                </c:pt>
                <c:pt idx="80">
                  <c:v>8.0676666666666674E-3</c:v>
                </c:pt>
                <c:pt idx="81">
                  <c:v>7.9863333333333262E-3</c:v>
                </c:pt>
                <c:pt idx="82">
                  <c:v>8.0276666666666569E-3</c:v>
                </c:pt>
                <c:pt idx="83">
                  <c:v>8.0539999999999969E-3</c:v>
                </c:pt>
                <c:pt idx="84">
                  <c:v>7.9526666666666652E-3</c:v>
                </c:pt>
                <c:pt idx="85">
                  <c:v>7.9876666666666603E-3</c:v>
                </c:pt>
                <c:pt idx="86">
                  <c:v>7.8973333333333222E-3</c:v>
                </c:pt>
                <c:pt idx="87">
                  <c:v>7.9399999999999974E-3</c:v>
                </c:pt>
                <c:pt idx="88">
                  <c:v>7.9059999999999894E-3</c:v>
                </c:pt>
                <c:pt idx="89">
                  <c:v>7.8616666666666644E-3</c:v>
                </c:pt>
                <c:pt idx="90">
                  <c:v>7.9789999999999948E-3</c:v>
                </c:pt>
                <c:pt idx="91">
                  <c:v>7.9589999999999973E-3</c:v>
                </c:pt>
                <c:pt idx="92">
                  <c:v>7.9959999999999979E-3</c:v>
                </c:pt>
                <c:pt idx="93">
                  <c:v>8.0746666666666623E-3</c:v>
                </c:pt>
                <c:pt idx="94">
                  <c:v>7.9423333333333325E-3</c:v>
                </c:pt>
                <c:pt idx="95">
                  <c:v>8.0049999999999913E-3</c:v>
                </c:pt>
                <c:pt idx="96">
                  <c:v>8.0229999999999971E-3</c:v>
                </c:pt>
                <c:pt idx="97">
                  <c:v>7.914333333333327E-3</c:v>
                </c:pt>
                <c:pt idx="98">
                  <c:v>7.8893333333333315E-3</c:v>
                </c:pt>
                <c:pt idx="99">
                  <c:v>7.8896666666666577E-3</c:v>
                </c:pt>
                <c:pt idx="100">
                  <c:v>7.8643333333333308E-3</c:v>
                </c:pt>
                <c:pt idx="101">
                  <c:v>8.0040000000000007E-3</c:v>
                </c:pt>
                <c:pt idx="102">
                  <c:v>7.950666666666658E-3</c:v>
                </c:pt>
                <c:pt idx="103">
                  <c:v>7.9919999999999922E-3</c:v>
                </c:pt>
                <c:pt idx="104">
                  <c:v>8.0296666666666659E-3</c:v>
                </c:pt>
                <c:pt idx="105">
                  <c:v>7.9573333333333301E-3</c:v>
                </c:pt>
                <c:pt idx="106">
                  <c:v>7.8529999999999885E-3</c:v>
                </c:pt>
                <c:pt idx="107">
                  <c:v>7.9943333333333325E-3</c:v>
                </c:pt>
                <c:pt idx="108">
                  <c:v>8.049333333333325E-3</c:v>
                </c:pt>
                <c:pt idx="109">
                  <c:v>7.9083333333333262E-3</c:v>
                </c:pt>
                <c:pt idx="110">
                  <c:v>7.988666666666663E-3</c:v>
                </c:pt>
                <c:pt idx="111">
                  <c:v>7.8979999999999901E-3</c:v>
                </c:pt>
                <c:pt idx="112">
                  <c:v>8.0206666666666603E-3</c:v>
                </c:pt>
                <c:pt idx="113">
                  <c:v>7.9459999999999999E-3</c:v>
                </c:pt>
                <c:pt idx="114">
                  <c:v>8.0336666666666647E-3</c:v>
                </c:pt>
                <c:pt idx="115">
                  <c:v>7.8726666666666632E-3</c:v>
                </c:pt>
                <c:pt idx="116">
                  <c:v>7.9653333333333277E-3</c:v>
                </c:pt>
                <c:pt idx="117">
                  <c:v>7.8863333333333251E-3</c:v>
                </c:pt>
                <c:pt idx="118">
                  <c:v>7.9323333333333312E-3</c:v>
                </c:pt>
                <c:pt idx="119">
                  <c:v>7.928666666666662E-3</c:v>
                </c:pt>
                <c:pt idx="120">
                  <c:v>7.9439999999999927E-3</c:v>
                </c:pt>
                <c:pt idx="121">
                  <c:v>7.8726666666666667E-3</c:v>
                </c:pt>
                <c:pt idx="122">
                  <c:v>8.0626666666666711E-3</c:v>
                </c:pt>
                <c:pt idx="123">
                  <c:v>7.9206666666666644E-3</c:v>
                </c:pt>
                <c:pt idx="124">
                  <c:v>8.0103333333333276E-3</c:v>
                </c:pt>
                <c:pt idx="125">
                  <c:v>8.0376666666666617E-3</c:v>
                </c:pt>
                <c:pt idx="126">
                  <c:v>7.9519999999999973E-3</c:v>
                </c:pt>
                <c:pt idx="127">
                  <c:v>7.9516666666666572E-3</c:v>
                </c:pt>
                <c:pt idx="128">
                  <c:v>7.8516666666666578E-3</c:v>
                </c:pt>
                <c:pt idx="129">
                  <c:v>7.9956666666666596E-3</c:v>
                </c:pt>
                <c:pt idx="130">
                  <c:v>8.0943333333333249E-3</c:v>
                </c:pt>
                <c:pt idx="131">
                  <c:v>8.0353333333333301E-3</c:v>
                </c:pt>
                <c:pt idx="132">
                  <c:v>7.8893333333333211E-3</c:v>
                </c:pt>
                <c:pt idx="133">
                  <c:v>7.9963333333333293E-3</c:v>
                </c:pt>
                <c:pt idx="134">
                  <c:v>7.8019999999999938E-3</c:v>
                </c:pt>
                <c:pt idx="135">
                  <c:v>7.8979999999999918E-3</c:v>
                </c:pt>
                <c:pt idx="136">
                  <c:v>7.8296666666666584E-3</c:v>
                </c:pt>
                <c:pt idx="137">
                  <c:v>7.9706666666666572E-3</c:v>
                </c:pt>
                <c:pt idx="138">
                  <c:v>8.0026666666666701E-3</c:v>
                </c:pt>
                <c:pt idx="139">
                  <c:v>7.9406666666666618E-3</c:v>
                </c:pt>
                <c:pt idx="140">
                  <c:v>8.017333333333326E-3</c:v>
                </c:pt>
                <c:pt idx="141">
                  <c:v>7.9809999999999933E-3</c:v>
                </c:pt>
                <c:pt idx="142">
                  <c:v>8.0259999999999915E-3</c:v>
                </c:pt>
                <c:pt idx="143">
                  <c:v>7.9219999999999933E-3</c:v>
                </c:pt>
                <c:pt idx="144">
                  <c:v>7.8653333333333283E-3</c:v>
                </c:pt>
                <c:pt idx="145">
                  <c:v>8.0083333333333274E-3</c:v>
                </c:pt>
                <c:pt idx="146">
                  <c:v>7.9109999999999944E-3</c:v>
                </c:pt>
                <c:pt idx="147">
                  <c:v>8.0163333333333267E-3</c:v>
                </c:pt>
                <c:pt idx="148">
                  <c:v>7.9486666666666612E-3</c:v>
                </c:pt>
                <c:pt idx="149">
                  <c:v>7.9846666666666642E-3</c:v>
                </c:pt>
                <c:pt idx="150">
                  <c:v>7.9789999999999948E-3</c:v>
                </c:pt>
                <c:pt idx="151">
                  <c:v>7.8566666666666628E-3</c:v>
                </c:pt>
                <c:pt idx="152">
                  <c:v>7.8636666666666577E-3</c:v>
                </c:pt>
                <c:pt idx="153">
                  <c:v>7.9879999999999882E-3</c:v>
                </c:pt>
                <c:pt idx="154">
                  <c:v>7.9969999999999954E-3</c:v>
                </c:pt>
                <c:pt idx="155">
                  <c:v>8.0109999999999938E-3</c:v>
                </c:pt>
                <c:pt idx="156">
                  <c:v>7.9229999999999943E-3</c:v>
                </c:pt>
                <c:pt idx="157">
                  <c:v>7.888333333333334E-3</c:v>
                </c:pt>
                <c:pt idx="158">
                  <c:v>8.0039999999999972E-3</c:v>
                </c:pt>
                <c:pt idx="159">
                  <c:v>8.0429999999999894E-3</c:v>
                </c:pt>
                <c:pt idx="160">
                  <c:v>8.0216666666666613E-3</c:v>
                </c:pt>
                <c:pt idx="161">
                  <c:v>7.9386666666666651E-3</c:v>
                </c:pt>
                <c:pt idx="162">
                  <c:v>8.0636666666666634E-3</c:v>
                </c:pt>
                <c:pt idx="163">
                  <c:v>7.8983333333333301E-3</c:v>
                </c:pt>
                <c:pt idx="164">
                  <c:v>7.9329999999999973E-3</c:v>
                </c:pt>
                <c:pt idx="165">
                  <c:v>7.9646666666666564E-3</c:v>
                </c:pt>
                <c:pt idx="166">
                  <c:v>8.0293333333333276E-3</c:v>
                </c:pt>
                <c:pt idx="167">
                  <c:v>7.9716666666666599E-3</c:v>
                </c:pt>
                <c:pt idx="168">
                  <c:v>7.9643333333333267E-3</c:v>
                </c:pt>
                <c:pt idx="169">
                  <c:v>8.0096666666666649E-3</c:v>
                </c:pt>
                <c:pt idx="170">
                  <c:v>7.9459999999999982E-3</c:v>
                </c:pt>
                <c:pt idx="171">
                  <c:v>7.9643333333333285E-3</c:v>
                </c:pt>
                <c:pt idx="172">
                  <c:v>7.9679999999999907E-3</c:v>
                </c:pt>
                <c:pt idx="173">
                  <c:v>7.9629999999999892E-3</c:v>
                </c:pt>
                <c:pt idx="174">
                  <c:v>8.0106666666666607E-3</c:v>
                </c:pt>
                <c:pt idx="175">
                  <c:v>8.0663333333333247E-3</c:v>
                </c:pt>
                <c:pt idx="176">
                  <c:v>8.0316666666666644E-3</c:v>
                </c:pt>
                <c:pt idx="177">
                  <c:v>7.9139999999999922E-3</c:v>
                </c:pt>
                <c:pt idx="178">
                  <c:v>8.0023333333333266E-3</c:v>
                </c:pt>
                <c:pt idx="179">
                  <c:v>7.9813333333333316E-3</c:v>
                </c:pt>
                <c:pt idx="180">
                  <c:v>7.8713333333333291E-3</c:v>
                </c:pt>
                <c:pt idx="181">
                  <c:v>7.9596666666666652E-3</c:v>
                </c:pt>
                <c:pt idx="182">
                  <c:v>7.9349999999999924E-3</c:v>
                </c:pt>
                <c:pt idx="183">
                  <c:v>7.94333333333333E-3</c:v>
                </c:pt>
                <c:pt idx="184">
                  <c:v>7.9136666666666591E-3</c:v>
                </c:pt>
                <c:pt idx="185">
                  <c:v>7.9453333333333286E-3</c:v>
                </c:pt>
                <c:pt idx="186">
                  <c:v>8.0076666666666647E-3</c:v>
                </c:pt>
                <c:pt idx="187">
                  <c:v>7.9219999999999968E-3</c:v>
                </c:pt>
                <c:pt idx="188">
                  <c:v>7.8939999999999913E-3</c:v>
                </c:pt>
                <c:pt idx="189">
                  <c:v>8.0499999999999981E-3</c:v>
                </c:pt>
                <c:pt idx="190">
                  <c:v>7.9196666666666565E-3</c:v>
                </c:pt>
                <c:pt idx="191">
                  <c:v>8.0173333333333277E-3</c:v>
                </c:pt>
                <c:pt idx="192">
                  <c:v>7.9479999999999915E-3</c:v>
                </c:pt>
                <c:pt idx="193">
                  <c:v>8.0079999999999926E-3</c:v>
                </c:pt>
                <c:pt idx="194">
                  <c:v>8.0313333333333244E-3</c:v>
                </c:pt>
                <c:pt idx="195">
                  <c:v>7.9406666666666566E-3</c:v>
                </c:pt>
                <c:pt idx="196">
                  <c:v>7.8783333333333309E-3</c:v>
                </c:pt>
                <c:pt idx="197">
                  <c:v>7.8809999999999939E-3</c:v>
                </c:pt>
                <c:pt idx="198">
                  <c:v>7.878666666666664E-3</c:v>
                </c:pt>
              </c:numCache>
            </c:numRef>
          </c:val>
        </c:ser>
        <c:marker val="1"/>
        <c:axId val="61598336"/>
        <c:axId val="61166336"/>
      </c:lineChart>
      <c:catAx>
        <c:axId val="61598336"/>
        <c:scaling>
          <c:orientation val="minMax"/>
        </c:scaling>
        <c:axPos val="b"/>
        <c:title>
          <c:tx>
            <c:rich>
              <a:bodyPr/>
              <a:lstStyle/>
              <a:p>
                <a:pPr>
                  <a:defRPr/>
                </a:pPr>
                <a:r>
                  <a:rPr lang="en-US"/>
                  <a:t>Time</a:t>
                </a:r>
              </a:p>
            </c:rich>
          </c:tx>
          <c:layout/>
        </c:title>
        <c:majorTickMark val="none"/>
        <c:tickLblPos val="nextTo"/>
        <c:crossAx val="61166336"/>
        <c:crosses val="autoZero"/>
        <c:auto val="1"/>
        <c:lblAlgn val="ctr"/>
        <c:lblOffset val="100"/>
      </c:catAx>
      <c:valAx>
        <c:axId val="61166336"/>
        <c:scaling>
          <c:orientation val="minMax"/>
          <c:min val="6.0000000000000036E-3"/>
        </c:scaling>
        <c:axPos val="l"/>
        <c:majorGridlines/>
        <c:title>
          <c:tx>
            <c:rich>
              <a:bodyPr/>
              <a:lstStyle/>
              <a:p>
                <a:pPr>
                  <a:defRPr/>
                </a:pPr>
                <a:r>
                  <a:rPr lang="en-US"/>
                  <a:t>Network </a:t>
                </a:r>
                <a:r>
                  <a:rPr lang="en-US" baseline="0"/>
                  <a:t> Closeness</a:t>
                </a:r>
                <a:endParaRPr lang="en-US"/>
              </a:p>
            </c:rich>
          </c:tx>
          <c:layout/>
        </c:title>
        <c:numFmt formatCode="0.0000E+00" sourceLinked="1"/>
        <c:tickLblPos val="nextTo"/>
        <c:crossAx val="61598336"/>
        <c:crosses val="autoZero"/>
        <c:crossBetween val="between"/>
      </c:valAx>
    </c:plotArea>
    <c:legend>
      <c:legendPos val="r"/>
      <c:layout/>
    </c:legend>
    <c:plotVisOnly val="1"/>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t>Average Network</a:t>
            </a:r>
            <a:r>
              <a:rPr lang="en-US" baseline="0" dirty="0"/>
              <a:t> </a:t>
            </a:r>
            <a:r>
              <a:rPr lang="en-US" baseline="0" dirty="0" smtClean="0"/>
              <a:t>Betweenness </a:t>
            </a:r>
            <a:r>
              <a:rPr lang="en-US" baseline="0" dirty="0"/>
              <a:t>Measure with </a:t>
            </a:r>
          </a:p>
          <a:p>
            <a:pPr>
              <a:defRPr/>
            </a:pPr>
            <a:r>
              <a:rPr lang="en-US" baseline="0" dirty="0"/>
              <a:t>Various Family Structures</a:t>
            </a:r>
          </a:p>
        </c:rich>
      </c:tx>
      <c:layout/>
    </c:title>
    <c:plotArea>
      <c:layout/>
      <c:lineChart>
        <c:grouping val="standard"/>
        <c:ser>
          <c:idx val="0"/>
          <c:order val="0"/>
          <c:tx>
            <c:v>Baseline (0% Family)</c:v>
          </c:tx>
          <c:marker>
            <c:symbol val="none"/>
          </c:marker>
          <c:val>
            <c:numRef>
              <c:f>Summary!$A$3:$A$202</c:f>
              <c:numCache>
                <c:formatCode>0.0000E+00</c:formatCode>
                <c:ptCount val="200"/>
                <c:pt idx="0">
                  <c:v>3.8120000000000107E-3</c:v>
                </c:pt>
                <c:pt idx="1">
                  <c:v>3.8300000000000087E-3</c:v>
                </c:pt>
                <c:pt idx="2">
                  <c:v>3.8330000000000074E-3</c:v>
                </c:pt>
                <c:pt idx="3">
                  <c:v>3.8136666666666766E-3</c:v>
                </c:pt>
                <c:pt idx="4">
                  <c:v>3.7973333333333422E-3</c:v>
                </c:pt>
                <c:pt idx="5">
                  <c:v>3.790333333333343E-3</c:v>
                </c:pt>
                <c:pt idx="6">
                  <c:v>3.8036666666666765E-3</c:v>
                </c:pt>
                <c:pt idx="7">
                  <c:v>3.8356666666666739E-3</c:v>
                </c:pt>
                <c:pt idx="8">
                  <c:v>3.807666666666674E-3</c:v>
                </c:pt>
                <c:pt idx="9">
                  <c:v>3.7783333333333401E-3</c:v>
                </c:pt>
                <c:pt idx="10">
                  <c:v>3.783000000000009E-3</c:v>
                </c:pt>
                <c:pt idx="11">
                  <c:v>3.78733333333334E-3</c:v>
                </c:pt>
                <c:pt idx="12">
                  <c:v>3.7813333333333427E-3</c:v>
                </c:pt>
                <c:pt idx="13">
                  <c:v>3.7863333333333412E-3</c:v>
                </c:pt>
                <c:pt idx="14">
                  <c:v>3.7810000000000087E-3</c:v>
                </c:pt>
                <c:pt idx="15">
                  <c:v>3.7566666666666746E-3</c:v>
                </c:pt>
                <c:pt idx="16">
                  <c:v>3.7406666666666743E-3</c:v>
                </c:pt>
                <c:pt idx="17">
                  <c:v>3.7290000000000092E-3</c:v>
                </c:pt>
                <c:pt idx="18">
                  <c:v>3.723666666666675E-3</c:v>
                </c:pt>
                <c:pt idx="19">
                  <c:v>3.7080000000000086E-3</c:v>
                </c:pt>
                <c:pt idx="20">
                  <c:v>3.6793333333333417E-3</c:v>
                </c:pt>
                <c:pt idx="21">
                  <c:v>3.6876666666666742E-3</c:v>
                </c:pt>
                <c:pt idx="22">
                  <c:v>3.6860000000000078E-3</c:v>
                </c:pt>
                <c:pt idx="23">
                  <c:v>3.6856666666666756E-3</c:v>
                </c:pt>
                <c:pt idx="24">
                  <c:v>3.6943333333333411E-3</c:v>
                </c:pt>
                <c:pt idx="25">
                  <c:v>3.6516666666666715E-3</c:v>
                </c:pt>
                <c:pt idx="26">
                  <c:v>3.6496666666666734E-3</c:v>
                </c:pt>
                <c:pt idx="27">
                  <c:v>3.6550000000000029E-3</c:v>
                </c:pt>
                <c:pt idx="28">
                  <c:v>3.6683333333333377E-3</c:v>
                </c:pt>
                <c:pt idx="29">
                  <c:v>3.6160000000000016E-3</c:v>
                </c:pt>
                <c:pt idx="30">
                  <c:v>3.6246666666666719E-3</c:v>
                </c:pt>
                <c:pt idx="31">
                  <c:v>3.6160000000000033E-3</c:v>
                </c:pt>
                <c:pt idx="32">
                  <c:v>3.574333333333336E-3</c:v>
                </c:pt>
                <c:pt idx="33">
                  <c:v>3.5913333333333366E-3</c:v>
                </c:pt>
                <c:pt idx="34">
                  <c:v>3.5736666666666703E-3</c:v>
                </c:pt>
                <c:pt idx="35">
                  <c:v>3.5716666666666735E-3</c:v>
                </c:pt>
                <c:pt idx="36">
                  <c:v>3.5496666666666697E-3</c:v>
                </c:pt>
                <c:pt idx="37">
                  <c:v>3.5600000000000015E-3</c:v>
                </c:pt>
                <c:pt idx="38">
                  <c:v>3.5303333333333358E-3</c:v>
                </c:pt>
                <c:pt idx="39">
                  <c:v>3.5556666666666692E-3</c:v>
                </c:pt>
                <c:pt idx="40">
                  <c:v>3.5193333333333309E-3</c:v>
                </c:pt>
                <c:pt idx="41">
                  <c:v>3.5173333333333332E-3</c:v>
                </c:pt>
                <c:pt idx="42">
                  <c:v>3.4873333333333358E-3</c:v>
                </c:pt>
                <c:pt idx="43">
                  <c:v>3.5376666666666673E-3</c:v>
                </c:pt>
                <c:pt idx="44">
                  <c:v>3.4793333333333338E-3</c:v>
                </c:pt>
                <c:pt idx="45">
                  <c:v>3.5003333333333345E-3</c:v>
                </c:pt>
                <c:pt idx="46">
                  <c:v>3.5070000000000014E-3</c:v>
                </c:pt>
                <c:pt idx="47">
                  <c:v>3.4886666666666681E-3</c:v>
                </c:pt>
                <c:pt idx="48">
                  <c:v>3.4800000000000005E-3</c:v>
                </c:pt>
                <c:pt idx="49">
                  <c:v>3.4583333333333332E-3</c:v>
                </c:pt>
                <c:pt idx="50">
                  <c:v>3.4439999999999996E-3</c:v>
                </c:pt>
                <c:pt idx="51">
                  <c:v>3.4693333333333312E-3</c:v>
                </c:pt>
                <c:pt idx="52">
                  <c:v>3.4526666666666655E-3</c:v>
                </c:pt>
                <c:pt idx="53">
                  <c:v>3.4446666666666666E-3</c:v>
                </c:pt>
                <c:pt idx="54">
                  <c:v>3.4350000000000032E-3</c:v>
                </c:pt>
                <c:pt idx="55">
                  <c:v>3.4756666666666651E-3</c:v>
                </c:pt>
                <c:pt idx="56">
                  <c:v>3.4249999999999997E-3</c:v>
                </c:pt>
                <c:pt idx="57">
                  <c:v>3.4373333333333352E-3</c:v>
                </c:pt>
                <c:pt idx="58">
                  <c:v>3.4353333333333293E-3</c:v>
                </c:pt>
                <c:pt idx="59">
                  <c:v>3.4213333333333366E-3</c:v>
                </c:pt>
                <c:pt idx="60">
                  <c:v>3.4379999999999979E-3</c:v>
                </c:pt>
                <c:pt idx="61">
                  <c:v>3.4346666666666657E-3</c:v>
                </c:pt>
                <c:pt idx="62">
                  <c:v>3.4343333333333296E-3</c:v>
                </c:pt>
                <c:pt idx="63">
                  <c:v>3.4423333333333341E-3</c:v>
                </c:pt>
                <c:pt idx="64">
                  <c:v>3.4039999999999999E-3</c:v>
                </c:pt>
                <c:pt idx="65">
                  <c:v>3.425666666666665E-3</c:v>
                </c:pt>
                <c:pt idx="66">
                  <c:v>3.3746666666666647E-3</c:v>
                </c:pt>
                <c:pt idx="67">
                  <c:v>3.379999999999998E-3</c:v>
                </c:pt>
                <c:pt idx="68">
                  <c:v>3.4149999999999957E-3</c:v>
                </c:pt>
                <c:pt idx="69">
                  <c:v>3.4040000000000008E-3</c:v>
                </c:pt>
                <c:pt idx="70">
                  <c:v>3.3416666666666634E-3</c:v>
                </c:pt>
                <c:pt idx="71">
                  <c:v>3.3803333333333328E-3</c:v>
                </c:pt>
                <c:pt idx="72">
                  <c:v>3.3693333333333314E-3</c:v>
                </c:pt>
                <c:pt idx="73">
                  <c:v>3.3563333333333288E-3</c:v>
                </c:pt>
                <c:pt idx="74">
                  <c:v>3.4116666666666648E-3</c:v>
                </c:pt>
                <c:pt idx="75">
                  <c:v>3.3516666666666638E-3</c:v>
                </c:pt>
                <c:pt idx="76">
                  <c:v>3.371999999999997E-3</c:v>
                </c:pt>
                <c:pt idx="77">
                  <c:v>3.3773333333333303E-3</c:v>
                </c:pt>
                <c:pt idx="78">
                  <c:v>3.3449999999999973E-3</c:v>
                </c:pt>
                <c:pt idx="79">
                  <c:v>3.3183333333333311E-3</c:v>
                </c:pt>
                <c:pt idx="80">
                  <c:v>3.3386666666666651E-3</c:v>
                </c:pt>
                <c:pt idx="81">
                  <c:v>3.3823333333333327E-3</c:v>
                </c:pt>
                <c:pt idx="82">
                  <c:v>3.3153333333333307E-3</c:v>
                </c:pt>
                <c:pt idx="83">
                  <c:v>3.3726666666666662E-3</c:v>
                </c:pt>
                <c:pt idx="84">
                  <c:v>3.3696666666666666E-3</c:v>
                </c:pt>
                <c:pt idx="85">
                  <c:v>3.3316666666666655E-3</c:v>
                </c:pt>
                <c:pt idx="86">
                  <c:v>3.3846666666666639E-3</c:v>
                </c:pt>
                <c:pt idx="87">
                  <c:v>3.3563333333333301E-3</c:v>
                </c:pt>
                <c:pt idx="88">
                  <c:v>3.3589999999999974E-3</c:v>
                </c:pt>
                <c:pt idx="89">
                  <c:v>3.3309999999999985E-3</c:v>
                </c:pt>
                <c:pt idx="90">
                  <c:v>3.3326666666666643E-3</c:v>
                </c:pt>
                <c:pt idx="91">
                  <c:v>3.3616666666666647E-3</c:v>
                </c:pt>
                <c:pt idx="92">
                  <c:v>3.3419999999999986E-3</c:v>
                </c:pt>
                <c:pt idx="93">
                  <c:v>3.3446666666666655E-3</c:v>
                </c:pt>
                <c:pt idx="94">
                  <c:v>3.3099999999999983E-3</c:v>
                </c:pt>
                <c:pt idx="95">
                  <c:v>3.3519999999999986E-3</c:v>
                </c:pt>
                <c:pt idx="96">
                  <c:v>3.3126666666666634E-3</c:v>
                </c:pt>
                <c:pt idx="97">
                  <c:v>3.3316666666666625E-3</c:v>
                </c:pt>
                <c:pt idx="98">
                  <c:v>3.3309999999999976E-3</c:v>
                </c:pt>
                <c:pt idx="99">
                  <c:v>3.3276666666666645E-3</c:v>
                </c:pt>
                <c:pt idx="100">
                  <c:v>3.308333333333332E-3</c:v>
                </c:pt>
                <c:pt idx="101">
                  <c:v>3.344999999999999E-3</c:v>
                </c:pt>
                <c:pt idx="102">
                  <c:v>3.3369999999999954E-3</c:v>
                </c:pt>
                <c:pt idx="103">
                  <c:v>3.3713333333333312E-3</c:v>
                </c:pt>
                <c:pt idx="104">
                  <c:v>3.3199999999999966E-3</c:v>
                </c:pt>
                <c:pt idx="105">
                  <c:v>3.364333333333332E-3</c:v>
                </c:pt>
                <c:pt idx="106">
                  <c:v>3.3196666666666643E-3</c:v>
                </c:pt>
                <c:pt idx="107">
                  <c:v>3.3043333333333332E-3</c:v>
                </c:pt>
                <c:pt idx="108">
                  <c:v>3.3366666666666631E-3</c:v>
                </c:pt>
                <c:pt idx="109">
                  <c:v>3.3003333333333348E-3</c:v>
                </c:pt>
                <c:pt idx="110">
                  <c:v>3.3669999999999959E-3</c:v>
                </c:pt>
                <c:pt idx="111">
                  <c:v>3.3636666666666654E-3</c:v>
                </c:pt>
                <c:pt idx="112">
                  <c:v>3.3473333333333324E-3</c:v>
                </c:pt>
                <c:pt idx="113">
                  <c:v>3.3426666666666648E-3</c:v>
                </c:pt>
                <c:pt idx="114">
                  <c:v>3.3106666666666631E-3</c:v>
                </c:pt>
                <c:pt idx="115">
                  <c:v>3.3036666666666661E-3</c:v>
                </c:pt>
                <c:pt idx="116">
                  <c:v>3.3486666666666639E-3</c:v>
                </c:pt>
                <c:pt idx="117">
                  <c:v>3.3356666666666643E-3</c:v>
                </c:pt>
                <c:pt idx="118">
                  <c:v>3.3329999999999953E-3</c:v>
                </c:pt>
                <c:pt idx="119">
                  <c:v>3.3186666666666633E-3</c:v>
                </c:pt>
                <c:pt idx="120">
                  <c:v>3.3093333333333325E-3</c:v>
                </c:pt>
                <c:pt idx="121">
                  <c:v>3.3493333333333335E-3</c:v>
                </c:pt>
                <c:pt idx="122">
                  <c:v>3.3406666666666654E-3</c:v>
                </c:pt>
                <c:pt idx="123">
                  <c:v>3.3046666666666632E-3</c:v>
                </c:pt>
                <c:pt idx="124">
                  <c:v>3.3189999999999969E-3</c:v>
                </c:pt>
                <c:pt idx="125">
                  <c:v>3.3306666666666645E-3</c:v>
                </c:pt>
                <c:pt idx="126">
                  <c:v>3.3256666666666621E-3</c:v>
                </c:pt>
                <c:pt idx="127">
                  <c:v>3.3273333333333288E-3</c:v>
                </c:pt>
                <c:pt idx="128">
                  <c:v>3.3243333333333345E-3</c:v>
                </c:pt>
                <c:pt idx="129">
                  <c:v>3.3169999999999966E-3</c:v>
                </c:pt>
                <c:pt idx="130">
                  <c:v>3.3236666666666644E-3</c:v>
                </c:pt>
                <c:pt idx="131">
                  <c:v>3.3016666666666659E-3</c:v>
                </c:pt>
                <c:pt idx="132">
                  <c:v>3.3239999999999988E-3</c:v>
                </c:pt>
                <c:pt idx="133">
                  <c:v>3.3549999999999982E-3</c:v>
                </c:pt>
                <c:pt idx="134">
                  <c:v>3.3123333333333308E-3</c:v>
                </c:pt>
                <c:pt idx="135">
                  <c:v>3.3629999999999988E-3</c:v>
                </c:pt>
                <c:pt idx="136">
                  <c:v>3.3313333333333311E-3</c:v>
                </c:pt>
                <c:pt idx="137">
                  <c:v>3.3366666666666662E-3</c:v>
                </c:pt>
                <c:pt idx="138">
                  <c:v>3.3166666666666661E-3</c:v>
                </c:pt>
                <c:pt idx="139">
                  <c:v>3.3419999999999973E-3</c:v>
                </c:pt>
                <c:pt idx="140">
                  <c:v>3.3086666666666655E-3</c:v>
                </c:pt>
                <c:pt idx="141">
                  <c:v>3.3489999999999956E-3</c:v>
                </c:pt>
                <c:pt idx="142">
                  <c:v>3.3519999999999978E-3</c:v>
                </c:pt>
                <c:pt idx="143">
                  <c:v>3.3363333333333287E-3</c:v>
                </c:pt>
                <c:pt idx="144">
                  <c:v>3.3373333333333302E-3</c:v>
                </c:pt>
                <c:pt idx="145">
                  <c:v>3.3193333333333313E-3</c:v>
                </c:pt>
                <c:pt idx="146">
                  <c:v>3.319999999999997E-3</c:v>
                </c:pt>
                <c:pt idx="147">
                  <c:v>3.3693333333333305E-3</c:v>
                </c:pt>
                <c:pt idx="148">
                  <c:v>3.3233333333333292E-3</c:v>
                </c:pt>
                <c:pt idx="149">
                  <c:v>3.3443333333333302E-3</c:v>
                </c:pt>
                <c:pt idx="150">
                  <c:v>3.320333333333331E-3</c:v>
                </c:pt>
                <c:pt idx="151">
                  <c:v>3.3350000000000012E-3</c:v>
                </c:pt>
                <c:pt idx="152">
                  <c:v>3.3339999999999976E-3</c:v>
                </c:pt>
                <c:pt idx="153">
                  <c:v>3.3053333333333311E-3</c:v>
                </c:pt>
                <c:pt idx="154">
                  <c:v>3.3076666666666641E-3</c:v>
                </c:pt>
                <c:pt idx="155">
                  <c:v>3.2823333333333307E-3</c:v>
                </c:pt>
                <c:pt idx="156">
                  <c:v>3.3126666666666651E-3</c:v>
                </c:pt>
                <c:pt idx="157">
                  <c:v>3.3046666666666645E-3</c:v>
                </c:pt>
                <c:pt idx="158">
                  <c:v>3.2883333333333293E-3</c:v>
                </c:pt>
                <c:pt idx="159">
                  <c:v>3.2763333333333316E-3</c:v>
                </c:pt>
                <c:pt idx="160">
                  <c:v>3.3353333333333316E-3</c:v>
                </c:pt>
                <c:pt idx="161">
                  <c:v>3.2903333333333339E-3</c:v>
                </c:pt>
                <c:pt idx="162">
                  <c:v>3.3363333333333313E-3</c:v>
                </c:pt>
                <c:pt idx="163">
                  <c:v>3.2793333333333329E-3</c:v>
                </c:pt>
                <c:pt idx="164">
                  <c:v>3.3089999999999977E-3</c:v>
                </c:pt>
                <c:pt idx="165">
                  <c:v>3.3673333333333333E-3</c:v>
                </c:pt>
                <c:pt idx="166">
                  <c:v>3.3266666666666666E-3</c:v>
                </c:pt>
                <c:pt idx="167">
                  <c:v>3.3046666666666645E-3</c:v>
                </c:pt>
                <c:pt idx="168">
                  <c:v>3.3333333333333309E-3</c:v>
                </c:pt>
                <c:pt idx="169">
                  <c:v>3.3463333333333309E-3</c:v>
                </c:pt>
                <c:pt idx="170">
                  <c:v>3.3E-3</c:v>
                </c:pt>
                <c:pt idx="171">
                  <c:v>3.3259999999999956E-3</c:v>
                </c:pt>
                <c:pt idx="172">
                  <c:v>3.2879999999999971E-3</c:v>
                </c:pt>
                <c:pt idx="173">
                  <c:v>3.3336666666666636E-3</c:v>
                </c:pt>
                <c:pt idx="174">
                  <c:v>3.3019999999999976E-3</c:v>
                </c:pt>
                <c:pt idx="175">
                  <c:v>3.3353333333333312E-3</c:v>
                </c:pt>
                <c:pt idx="176">
                  <c:v>3.3046666666666645E-3</c:v>
                </c:pt>
                <c:pt idx="177">
                  <c:v>3.3033333333333313E-3</c:v>
                </c:pt>
                <c:pt idx="178">
                  <c:v>3.3559999999999987E-3</c:v>
                </c:pt>
                <c:pt idx="179">
                  <c:v>3.2859999999999986E-3</c:v>
                </c:pt>
                <c:pt idx="180">
                  <c:v>3.3503333333333319E-3</c:v>
                </c:pt>
                <c:pt idx="181">
                  <c:v>3.3140000000000001E-3</c:v>
                </c:pt>
                <c:pt idx="182">
                  <c:v>3.304333333333331E-3</c:v>
                </c:pt>
                <c:pt idx="183">
                  <c:v>3.340333333333328E-3</c:v>
                </c:pt>
                <c:pt idx="184">
                  <c:v>3.3549999999999982E-3</c:v>
                </c:pt>
                <c:pt idx="185">
                  <c:v>3.311333333333328E-3</c:v>
                </c:pt>
                <c:pt idx="186">
                  <c:v>3.3493333333333322E-3</c:v>
                </c:pt>
                <c:pt idx="187">
                  <c:v>3.3223333333333282E-3</c:v>
                </c:pt>
                <c:pt idx="188">
                  <c:v>3.290666666666664E-3</c:v>
                </c:pt>
                <c:pt idx="189">
                  <c:v>3.2946666666666658E-3</c:v>
                </c:pt>
                <c:pt idx="190">
                  <c:v>3.3056666666666651E-3</c:v>
                </c:pt>
                <c:pt idx="191">
                  <c:v>3.3109999999999984E-3</c:v>
                </c:pt>
                <c:pt idx="192">
                  <c:v>3.2936666666666631E-3</c:v>
                </c:pt>
                <c:pt idx="193">
                  <c:v>3.3076666666666649E-3</c:v>
                </c:pt>
                <c:pt idx="194">
                  <c:v>3.2839999999999992E-3</c:v>
                </c:pt>
                <c:pt idx="195">
                  <c:v>3.3053333333333337E-3</c:v>
                </c:pt>
                <c:pt idx="196">
                  <c:v>3.2813333333333314E-3</c:v>
                </c:pt>
                <c:pt idx="197">
                  <c:v>3.320999999999995E-3</c:v>
                </c:pt>
                <c:pt idx="198">
                  <c:v>3.3379999999999985E-3</c:v>
                </c:pt>
              </c:numCache>
            </c:numRef>
          </c:val>
        </c:ser>
        <c:ser>
          <c:idx val="1"/>
          <c:order val="1"/>
          <c:tx>
            <c:v>20% Family</c:v>
          </c:tx>
          <c:spPr>
            <a:ln>
              <a:solidFill>
                <a:srgbClr val="FF0000"/>
              </a:solidFill>
            </a:ln>
          </c:spPr>
          <c:marker>
            <c:symbol val="none"/>
          </c:marker>
          <c:val>
            <c:numRef>
              <c:f>Summary!$B$3:$B$202</c:f>
              <c:numCache>
                <c:formatCode>0.0000E+00</c:formatCode>
                <c:ptCount val="200"/>
                <c:pt idx="0">
                  <c:v>3.8213333333333432E-3</c:v>
                </c:pt>
                <c:pt idx="1">
                  <c:v>3.8280000000000102E-3</c:v>
                </c:pt>
                <c:pt idx="2">
                  <c:v>3.8396666666666787E-3</c:v>
                </c:pt>
                <c:pt idx="3">
                  <c:v>3.8103333333333422E-3</c:v>
                </c:pt>
                <c:pt idx="4">
                  <c:v>3.8126666666666751E-3</c:v>
                </c:pt>
                <c:pt idx="5">
                  <c:v>3.814333333333344E-3</c:v>
                </c:pt>
                <c:pt idx="6">
                  <c:v>3.795333333333345E-3</c:v>
                </c:pt>
                <c:pt idx="7">
                  <c:v>3.803666666666677E-3</c:v>
                </c:pt>
                <c:pt idx="8">
                  <c:v>3.7916666666666776E-3</c:v>
                </c:pt>
                <c:pt idx="9">
                  <c:v>3.8003333333333439E-3</c:v>
                </c:pt>
                <c:pt idx="10">
                  <c:v>3.8010000000000105E-3</c:v>
                </c:pt>
                <c:pt idx="11">
                  <c:v>3.7946666666666758E-3</c:v>
                </c:pt>
                <c:pt idx="12">
                  <c:v>3.7933333333333443E-3</c:v>
                </c:pt>
                <c:pt idx="13">
                  <c:v>3.7690000000000098E-3</c:v>
                </c:pt>
                <c:pt idx="14">
                  <c:v>3.7696666666666794E-3</c:v>
                </c:pt>
                <c:pt idx="15">
                  <c:v>3.7720000000000093E-3</c:v>
                </c:pt>
                <c:pt idx="16">
                  <c:v>3.7656666666666784E-3</c:v>
                </c:pt>
                <c:pt idx="17">
                  <c:v>3.7533333333333416E-3</c:v>
                </c:pt>
                <c:pt idx="18">
                  <c:v>3.724000000000009E-3</c:v>
                </c:pt>
                <c:pt idx="19">
                  <c:v>3.7336666666666768E-3</c:v>
                </c:pt>
                <c:pt idx="20">
                  <c:v>3.7360000000000088E-3</c:v>
                </c:pt>
                <c:pt idx="21">
                  <c:v>3.7276666666666795E-3</c:v>
                </c:pt>
                <c:pt idx="22">
                  <c:v>3.718333333333346E-3</c:v>
                </c:pt>
                <c:pt idx="23">
                  <c:v>3.7036666666666754E-3</c:v>
                </c:pt>
                <c:pt idx="24">
                  <c:v>3.7223333333333414E-3</c:v>
                </c:pt>
                <c:pt idx="25">
                  <c:v>3.70200000000001E-3</c:v>
                </c:pt>
                <c:pt idx="26">
                  <c:v>3.6936666666666758E-3</c:v>
                </c:pt>
                <c:pt idx="27">
                  <c:v>3.6730000000000087E-3</c:v>
                </c:pt>
                <c:pt idx="28">
                  <c:v>3.6606666666666758E-3</c:v>
                </c:pt>
                <c:pt idx="29">
                  <c:v>3.6590000000000069E-3</c:v>
                </c:pt>
                <c:pt idx="30">
                  <c:v>3.6390000000000077E-3</c:v>
                </c:pt>
                <c:pt idx="31">
                  <c:v>3.6376666666666762E-3</c:v>
                </c:pt>
                <c:pt idx="32">
                  <c:v>3.6360000000000073E-3</c:v>
                </c:pt>
                <c:pt idx="33">
                  <c:v>3.6506666666666753E-3</c:v>
                </c:pt>
                <c:pt idx="34">
                  <c:v>3.6433333333333413E-3</c:v>
                </c:pt>
                <c:pt idx="35">
                  <c:v>3.6186666666666698E-3</c:v>
                </c:pt>
                <c:pt idx="36">
                  <c:v>3.6090000000000037E-3</c:v>
                </c:pt>
                <c:pt idx="37">
                  <c:v>3.5976666666666718E-3</c:v>
                </c:pt>
                <c:pt idx="38">
                  <c:v>3.6216666666666741E-3</c:v>
                </c:pt>
                <c:pt idx="39">
                  <c:v>3.6016666666666714E-3</c:v>
                </c:pt>
                <c:pt idx="40">
                  <c:v>3.5940000000000052E-3</c:v>
                </c:pt>
                <c:pt idx="41">
                  <c:v>3.5946666666666692E-3</c:v>
                </c:pt>
                <c:pt idx="42">
                  <c:v>3.6200000000000056E-3</c:v>
                </c:pt>
                <c:pt idx="43">
                  <c:v>3.5683333333333396E-3</c:v>
                </c:pt>
                <c:pt idx="44">
                  <c:v>3.5786666666666692E-3</c:v>
                </c:pt>
                <c:pt idx="45">
                  <c:v>3.6010000000000048E-3</c:v>
                </c:pt>
                <c:pt idx="46">
                  <c:v>3.5953333333333384E-3</c:v>
                </c:pt>
                <c:pt idx="47">
                  <c:v>3.5626666666666714E-3</c:v>
                </c:pt>
                <c:pt idx="48">
                  <c:v>3.5836666666666699E-3</c:v>
                </c:pt>
                <c:pt idx="49">
                  <c:v>3.5913333333333379E-3</c:v>
                </c:pt>
                <c:pt idx="50">
                  <c:v>3.565000000000007E-3</c:v>
                </c:pt>
                <c:pt idx="51">
                  <c:v>3.5903333333333386E-3</c:v>
                </c:pt>
                <c:pt idx="52">
                  <c:v>3.5740000000000051E-3</c:v>
                </c:pt>
                <c:pt idx="53">
                  <c:v>3.5780000000000009E-3</c:v>
                </c:pt>
                <c:pt idx="54">
                  <c:v>3.5786666666666688E-3</c:v>
                </c:pt>
                <c:pt idx="55">
                  <c:v>3.5683333333333405E-3</c:v>
                </c:pt>
                <c:pt idx="56">
                  <c:v>3.5790000000000036E-3</c:v>
                </c:pt>
                <c:pt idx="57">
                  <c:v>3.565666666666671E-3</c:v>
                </c:pt>
                <c:pt idx="58">
                  <c:v>3.5650000000000031E-3</c:v>
                </c:pt>
                <c:pt idx="59">
                  <c:v>3.5630000000000002E-3</c:v>
                </c:pt>
                <c:pt idx="60">
                  <c:v>3.5680000000000026E-3</c:v>
                </c:pt>
                <c:pt idx="61">
                  <c:v>3.5563333333333332E-3</c:v>
                </c:pt>
                <c:pt idx="62">
                  <c:v>3.5633333333333385E-3</c:v>
                </c:pt>
                <c:pt idx="63">
                  <c:v>3.5573333333333338E-3</c:v>
                </c:pt>
                <c:pt idx="64">
                  <c:v>3.5700000000000046E-3</c:v>
                </c:pt>
                <c:pt idx="65">
                  <c:v>3.5560000000000032E-3</c:v>
                </c:pt>
                <c:pt idx="66">
                  <c:v>3.554333333333336E-3</c:v>
                </c:pt>
                <c:pt idx="67">
                  <c:v>3.5520000000000044E-3</c:v>
                </c:pt>
                <c:pt idx="68">
                  <c:v>3.5656666666666692E-3</c:v>
                </c:pt>
                <c:pt idx="69">
                  <c:v>3.5803333333333386E-3</c:v>
                </c:pt>
                <c:pt idx="70">
                  <c:v>3.5723333333333358E-3</c:v>
                </c:pt>
                <c:pt idx="71">
                  <c:v>3.5650000000000018E-3</c:v>
                </c:pt>
                <c:pt idx="72">
                  <c:v>3.5510000000000012E-3</c:v>
                </c:pt>
                <c:pt idx="73">
                  <c:v>3.547000000000002E-3</c:v>
                </c:pt>
                <c:pt idx="74">
                  <c:v>3.5380000000000008E-3</c:v>
                </c:pt>
                <c:pt idx="75">
                  <c:v>3.5566666666666711E-3</c:v>
                </c:pt>
                <c:pt idx="76">
                  <c:v>3.5590000000000044E-3</c:v>
                </c:pt>
                <c:pt idx="77">
                  <c:v>3.5436666666666676E-3</c:v>
                </c:pt>
                <c:pt idx="78">
                  <c:v>3.5720000000000053E-3</c:v>
                </c:pt>
                <c:pt idx="79">
                  <c:v>3.5410000000000016E-3</c:v>
                </c:pt>
                <c:pt idx="80">
                  <c:v>3.5589999999999992E-3</c:v>
                </c:pt>
                <c:pt idx="81">
                  <c:v>3.5420000000000035E-3</c:v>
                </c:pt>
                <c:pt idx="82">
                  <c:v>3.5550000000000026E-3</c:v>
                </c:pt>
                <c:pt idx="83">
                  <c:v>3.5663333333333354E-3</c:v>
                </c:pt>
                <c:pt idx="84">
                  <c:v>3.5460000000000005E-3</c:v>
                </c:pt>
                <c:pt idx="85">
                  <c:v>3.5503333333333363E-3</c:v>
                </c:pt>
                <c:pt idx="86">
                  <c:v>3.545E-3</c:v>
                </c:pt>
                <c:pt idx="87">
                  <c:v>3.5896666666666685E-3</c:v>
                </c:pt>
                <c:pt idx="88">
                  <c:v>3.5459999999999988E-3</c:v>
                </c:pt>
                <c:pt idx="89">
                  <c:v>3.5426666666666679E-3</c:v>
                </c:pt>
                <c:pt idx="90">
                  <c:v>3.5563333333333358E-3</c:v>
                </c:pt>
                <c:pt idx="91">
                  <c:v>3.5433333333333354E-3</c:v>
                </c:pt>
                <c:pt idx="92">
                  <c:v>3.5560000000000014E-3</c:v>
                </c:pt>
                <c:pt idx="93">
                  <c:v>3.5436666666666685E-3</c:v>
                </c:pt>
                <c:pt idx="94">
                  <c:v>3.5630000000000002E-3</c:v>
                </c:pt>
                <c:pt idx="95">
                  <c:v>3.5570000000000016E-3</c:v>
                </c:pt>
                <c:pt idx="96">
                  <c:v>3.5363333333333375E-3</c:v>
                </c:pt>
                <c:pt idx="97">
                  <c:v>3.5426666666666671E-3</c:v>
                </c:pt>
                <c:pt idx="98">
                  <c:v>3.5676666666666704E-3</c:v>
                </c:pt>
                <c:pt idx="99">
                  <c:v>3.5413333333333373E-3</c:v>
                </c:pt>
                <c:pt idx="100">
                  <c:v>3.5546666666666678E-3</c:v>
                </c:pt>
                <c:pt idx="101">
                  <c:v>3.5380000000000029E-3</c:v>
                </c:pt>
                <c:pt idx="102">
                  <c:v>3.5293333333333348E-3</c:v>
                </c:pt>
                <c:pt idx="103">
                  <c:v>3.5476666666666682E-3</c:v>
                </c:pt>
                <c:pt idx="104">
                  <c:v>3.5473333333333381E-3</c:v>
                </c:pt>
                <c:pt idx="105">
                  <c:v>3.5696666666666698E-3</c:v>
                </c:pt>
                <c:pt idx="106">
                  <c:v>3.5390000000000013E-3</c:v>
                </c:pt>
                <c:pt idx="107">
                  <c:v>3.541333333333336E-3</c:v>
                </c:pt>
                <c:pt idx="108">
                  <c:v>3.5453333333333344E-3</c:v>
                </c:pt>
                <c:pt idx="109">
                  <c:v>3.532666666666667E-3</c:v>
                </c:pt>
                <c:pt idx="110">
                  <c:v>3.5513333333333321E-3</c:v>
                </c:pt>
                <c:pt idx="111">
                  <c:v>3.5490000000000018E-3</c:v>
                </c:pt>
                <c:pt idx="112">
                  <c:v>3.5600000000000033E-3</c:v>
                </c:pt>
                <c:pt idx="113">
                  <c:v>3.5490000000000009E-3</c:v>
                </c:pt>
                <c:pt idx="114">
                  <c:v>3.5663333333333354E-3</c:v>
                </c:pt>
                <c:pt idx="115">
                  <c:v>3.5483333333333343E-3</c:v>
                </c:pt>
                <c:pt idx="116">
                  <c:v>3.5283333333333343E-3</c:v>
                </c:pt>
                <c:pt idx="117">
                  <c:v>3.5483333333333387E-3</c:v>
                </c:pt>
                <c:pt idx="118">
                  <c:v>3.5480000000000025E-3</c:v>
                </c:pt>
                <c:pt idx="119">
                  <c:v>3.547000000000002E-3</c:v>
                </c:pt>
                <c:pt idx="120">
                  <c:v>3.5496666666666675E-3</c:v>
                </c:pt>
                <c:pt idx="121">
                  <c:v>3.5536666666666694E-3</c:v>
                </c:pt>
                <c:pt idx="122">
                  <c:v>3.5593333333333375E-3</c:v>
                </c:pt>
                <c:pt idx="123">
                  <c:v>3.5486666666666713E-3</c:v>
                </c:pt>
                <c:pt idx="124">
                  <c:v>3.5460000000000023E-3</c:v>
                </c:pt>
                <c:pt idx="125">
                  <c:v>3.5610000000000056E-3</c:v>
                </c:pt>
                <c:pt idx="126">
                  <c:v>3.5700000000000055E-3</c:v>
                </c:pt>
                <c:pt idx="127">
                  <c:v>3.559666666666668E-3</c:v>
                </c:pt>
                <c:pt idx="128">
                  <c:v>3.5553333333333366E-3</c:v>
                </c:pt>
                <c:pt idx="129">
                  <c:v>3.5520000000000044E-3</c:v>
                </c:pt>
                <c:pt idx="130">
                  <c:v>3.5360000000000001E-3</c:v>
                </c:pt>
                <c:pt idx="131">
                  <c:v>3.545000000000003E-3</c:v>
                </c:pt>
                <c:pt idx="132">
                  <c:v>3.5423333333333335E-3</c:v>
                </c:pt>
                <c:pt idx="133">
                  <c:v>3.5453333333333318E-3</c:v>
                </c:pt>
                <c:pt idx="134">
                  <c:v>3.5453333333333344E-3</c:v>
                </c:pt>
                <c:pt idx="135">
                  <c:v>3.5553333333333344E-3</c:v>
                </c:pt>
                <c:pt idx="136">
                  <c:v>3.5520000000000031E-3</c:v>
                </c:pt>
                <c:pt idx="137">
                  <c:v>3.5490000000000009E-3</c:v>
                </c:pt>
                <c:pt idx="138">
                  <c:v>3.5533333333333346E-3</c:v>
                </c:pt>
                <c:pt idx="139">
                  <c:v>3.5496666666666675E-3</c:v>
                </c:pt>
                <c:pt idx="140">
                  <c:v>3.5436666666666676E-3</c:v>
                </c:pt>
                <c:pt idx="141">
                  <c:v>3.5490000000000005E-3</c:v>
                </c:pt>
                <c:pt idx="142">
                  <c:v>3.5453333333333374E-3</c:v>
                </c:pt>
                <c:pt idx="143">
                  <c:v>3.5350000000000012E-3</c:v>
                </c:pt>
                <c:pt idx="144">
                  <c:v>3.5463333333333336E-3</c:v>
                </c:pt>
                <c:pt idx="145">
                  <c:v>3.5606666666666703E-3</c:v>
                </c:pt>
                <c:pt idx="146">
                  <c:v>3.546666666666668E-3</c:v>
                </c:pt>
                <c:pt idx="147">
                  <c:v>3.5693333333333336E-3</c:v>
                </c:pt>
                <c:pt idx="148">
                  <c:v>3.5323333333333352E-3</c:v>
                </c:pt>
                <c:pt idx="149">
                  <c:v>3.5586666666666674E-3</c:v>
                </c:pt>
                <c:pt idx="150">
                  <c:v>3.5656666666666666E-3</c:v>
                </c:pt>
                <c:pt idx="151">
                  <c:v>3.5660000000000015E-3</c:v>
                </c:pt>
                <c:pt idx="152">
                  <c:v>3.5463333333333354E-3</c:v>
                </c:pt>
                <c:pt idx="153">
                  <c:v>3.5600000000000041E-3</c:v>
                </c:pt>
                <c:pt idx="154">
                  <c:v>3.5623333333333388E-3</c:v>
                </c:pt>
                <c:pt idx="155">
                  <c:v>3.5466666666666676E-3</c:v>
                </c:pt>
                <c:pt idx="156">
                  <c:v>3.5203333333333341E-3</c:v>
                </c:pt>
                <c:pt idx="157">
                  <c:v>3.5630000000000011E-3</c:v>
                </c:pt>
                <c:pt idx="158">
                  <c:v>3.5696666666666715E-3</c:v>
                </c:pt>
                <c:pt idx="159">
                  <c:v>3.5463333333333362E-3</c:v>
                </c:pt>
                <c:pt idx="160">
                  <c:v>3.5433333333333363E-3</c:v>
                </c:pt>
                <c:pt idx="161">
                  <c:v>3.5343333333333359E-3</c:v>
                </c:pt>
                <c:pt idx="162">
                  <c:v>3.5630000000000024E-3</c:v>
                </c:pt>
                <c:pt idx="163">
                  <c:v>3.5613333333333378E-3</c:v>
                </c:pt>
                <c:pt idx="164">
                  <c:v>3.5653333333333353E-3</c:v>
                </c:pt>
                <c:pt idx="165">
                  <c:v>3.5359999999999992E-3</c:v>
                </c:pt>
                <c:pt idx="166">
                  <c:v>3.5620000000000048E-3</c:v>
                </c:pt>
                <c:pt idx="167">
                  <c:v>3.543000000000001E-3</c:v>
                </c:pt>
                <c:pt idx="168">
                  <c:v>3.568333333333337E-3</c:v>
                </c:pt>
                <c:pt idx="169">
                  <c:v>3.5303333333333371E-3</c:v>
                </c:pt>
                <c:pt idx="170">
                  <c:v>3.540333333333338E-3</c:v>
                </c:pt>
                <c:pt idx="171">
                  <c:v>3.5746666666666691E-3</c:v>
                </c:pt>
                <c:pt idx="172">
                  <c:v>3.5656666666666684E-3</c:v>
                </c:pt>
                <c:pt idx="173">
                  <c:v>3.563666666666669E-3</c:v>
                </c:pt>
                <c:pt idx="174">
                  <c:v>3.5463333333333336E-3</c:v>
                </c:pt>
                <c:pt idx="175">
                  <c:v>3.549000000000004E-3</c:v>
                </c:pt>
                <c:pt idx="176">
                  <c:v>3.5520000000000039E-3</c:v>
                </c:pt>
                <c:pt idx="177">
                  <c:v>3.5546666666666708E-3</c:v>
                </c:pt>
                <c:pt idx="178">
                  <c:v>3.5456666666666666E-3</c:v>
                </c:pt>
                <c:pt idx="179">
                  <c:v>3.5426666666666684E-3</c:v>
                </c:pt>
                <c:pt idx="180">
                  <c:v>3.5643333333333356E-3</c:v>
                </c:pt>
                <c:pt idx="181">
                  <c:v>3.5603333333333381E-3</c:v>
                </c:pt>
                <c:pt idx="182">
                  <c:v>3.5636666666666711E-3</c:v>
                </c:pt>
                <c:pt idx="183">
                  <c:v>3.5480000000000047E-3</c:v>
                </c:pt>
                <c:pt idx="184">
                  <c:v>3.5643333333333382E-3</c:v>
                </c:pt>
                <c:pt idx="185">
                  <c:v>3.5830000000000046E-3</c:v>
                </c:pt>
                <c:pt idx="186">
                  <c:v>3.5389999999999996E-3</c:v>
                </c:pt>
                <c:pt idx="187">
                  <c:v>3.5586666666666674E-3</c:v>
                </c:pt>
                <c:pt idx="188">
                  <c:v>3.5393333333333336E-3</c:v>
                </c:pt>
                <c:pt idx="189">
                  <c:v>3.5586666666666687E-3</c:v>
                </c:pt>
                <c:pt idx="190">
                  <c:v>3.5483333333333348E-3</c:v>
                </c:pt>
                <c:pt idx="191">
                  <c:v>3.5626666666666684E-3</c:v>
                </c:pt>
                <c:pt idx="192">
                  <c:v>3.5563333333333358E-3</c:v>
                </c:pt>
                <c:pt idx="193">
                  <c:v>3.5586666666666713E-3</c:v>
                </c:pt>
                <c:pt idx="194">
                  <c:v>3.5336666666666693E-3</c:v>
                </c:pt>
                <c:pt idx="195">
                  <c:v>3.5776666666666695E-3</c:v>
                </c:pt>
                <c:pt idx="196">
                  <c:v>3.5453333333333357E-3</c:v>
                </c:pt>
                <c:pt idx="197">
                  <c:v>3.563000000000005E-3</c:v>
                </c:pt>
                <c:pt idx="198">
                  <c:v>3.5533333333333363E-3</c:v>
                </c:pt>
              </c:numCache>
            </c:numRef>
          </c:val>
        </c:ser>
        <c:ser>
          <c:idx val="2"/>
          <c:order val="2"/>
          <c:tx>
            <c:v>40% Family</c:v>
          </c:tx>
          <c:spPr>
            <a:ln>
              <a:solidFill>
                <a:srgbClr val="92D050"/>
              </a:solidFill>
            </a:ln>
          </c:spPr>
          <c:marker>
            <c:symbol val="none"/>
          </c:marker>
          <c:val>
            <c:numRef>
              <c:f>Summary!$C$3:$C$202</c:f>
              <c:numCache>
                <c:formatCode>0.0000E+00</c:formatCode>
                <c:ptCount val="200"/>
                <c:pt idx="0">
                  <c:v>3.7706666666666795E-3</c:v>
                </c:pt>
                <c:pt idx="1">
                  <c:v>3.7800000000000143E-3</c:v>
                </c:pt>
                <c:pt idx="2">
                  <c:v>3.7880000000000144E-3</c:v>
                </c:pt>
                <c:pt idx="3">
                  <c:v>3.7866666666666795E-3</c:v>
                </c:pt>
                <c:pt idx="4">
                  <c:v>3.7890000000000146E-3</c:v>
                </c:pt>
                <c:pt idx="5">
                  <c:v>3.7896666666666808E-3</c:v>
                </c:pt>
                <c:pt idx="6">
                  <c:v>3.7833333333333456E-3</c:v>
                </c:pt>
                <c:pt idx="7">
                  <c:v>3.7863333333333486E-3</c:v>
                </c:pt>
                <c:pt idx="8">
                  <c:v>3.7736666666666773E-3</c:v>
                </c:pt>
                <c:pt idx="9">
                  <c:v>3.7960000000000142E-3</c:v>
                </c:pt>
                <c:pt idx="10">
                  <c:v>3.7760000000000137E-3</c:v>
                </c:pt>
                <c:pt idx="11">
                  <c:v>3.7823333333333459E-3</c:v>
                </c:pt>
                <c:pt idx="12">
                  <c:v>3.7726666666666785E-3</c:v>
                </c:pt>
                <c:pt idx="13">
                  <c:v>3.7873333333333465E-3</c:v>
                </c:pt>
                <c:pt idx="14">
                  <c:v>3.793333333333346E-3</c:v>
                </c:pt>
                <c:pt idx="15">
                  <c:v>3.7830000000000146E-3</c:v>
                </c:pt>
                <c:pt idx="16">
                  <c:v>3.7666666666666816E-3</c:v>
                </c:pt>
                <c:pt idx="17">
                  <c:v>3.7856666666666815E-3</c:v>
                </c:pt>
                <c:pt idx="18">
                  <c:v>3.799000000000012E-3</c:v>
                </c:pt>
                <c:pt idx="19">
                  <c:v>3.7843333333333466E-3</c:v>
                </c:pt>
                <c:pt idx="20">
                  <c:v>3.8000000000000156E-3</c:v>
                </c:pt>
                <c:pt idx="21">
                  <c:v>3.767000000000013E-3</c:v>
                </c:pt>
                <c:pt idx="22">
                  <c:v>3.7826666666666816E-3</c:v>
                </c:pt>
                <c:pt idx="23">
                  <c:v>3.7820000000000141E-3</c:v>
                </c:pt>
                <c:pt idx="24">
                  <c:v>3.7810000000000144E-3</c:v>
                </c:pt>
                <c:pt idx="25">
                  <c:v>3.7763333333333442E-3</c:v>
                </c:pt>
                <c:pt idx="26">
                  <c:v>3.7736666666666799E-3</c:v>
                </c:pt>
                <c:pt idx="27">
                  <c:v>3.7633333333333473E-3</c:v>
                </c:pt>
                <c:pt idx="28">
                  <c:v>3.7703333333333438E-3</c:v>
                </c:pt>
                <c:pt idx="29">
                  <c:v>3.7753333333333475E-3</c:v>
                </c:pt>
                <c:pt idx="30">
                  <c:v>3.7803333333333473E-3</c:v>
                </c:pt>
                <c:pt idx="31">
                  <c:v>3.7596666666666802E-3</c:v>
                </c:pt>
                <c:pt idx="32">
                  <c:v>3.761333333333347E-3</c:v>
                </c:pt>
                <c:pt idx="33">
                  <c:v>3.7923333333333463E-3</c:v>
                </c:pt>
                <c:pt idx="34">
                  <c:v>3.774333333333347E-3</c:v>
                </c:pt>
                <c:pt idx="35">
                  <c:v>3.7756666666666793E-3</c:v>
                </c:pt>
                <c:pt idx="36">
                  <c:v>3.779000000000012E-3</c:v>
                </c:pt>
                <c:pt idx="37">
                  <c:v>3.7773333333333469E-3</c:v>
                </c:pt>
                <c:pt idx="38">
                  <c:v>3.7863333333333473E-3</c:v>
                </c:pt>
                <c:pt idx="39">
                  <c:v>3.7840000000000139E-3</c:v>
                </c:pt>
                <c:pt idx="40">
                  <c:v>3.7723333333333471E-3</c:v>
                </c:pt>
                <c:pt idx="41">
                  <c:v>3.8020000000000146E-3</c:v>
                </c:pt>
                <c:pt idx="42">
                  <c:v>3.7700000000000142E-3</c:v>
                </c:pt>
                <c:pt idx="43">
                  <c:v>3.7746666666666783E-3</c:v>
                </c:pt>
                <c:pt idx="44">
                  <c:v>3.7800000000000108E-3</c:v>
                </c:pt>
                <c:pt idx="45">
                  <c:v>3.7816666666666801E-3</c:v>
                </c:pt>
                <c:pt idx="46">
                  <c:v>3.7793333333333485E-3</c:v>
                </c:pt>
                <c:pt idx="47">
                  <c:v>3.7730000000000151E-3</c:v>
                </c:pt>
                <c:pt idx="48">
                  <c:v>3.784666666666681E-3</c:v>
                </c:pt>
                <c:pt idx="49">
                  <c:v>3.7803333333333456E-3</c:v>
                </c:pt>
                <c:pt idx="50">
                  <c:v>3.7570000000000147E-3</c:v>
                </c:pt>
                <c:pt idx="51">
                  <c:v>3.778666666666681E-3</c:v>
                </c:pt>
                <c:pt idx="52">
                  <c:v>3.7803333333333473E-3</c:v>
                </c:pt>
                <c:pt idx="53">
                  <c:v>3.7710000000000139E-3</c:v>
                </c:pt>
                <c:pt idx="54">
                  <c:v>3.7890000000000141E-3</c:v>
                </c:pt>
                <c:pt idx="55">
                  <c:v>3.7833333333333473E-3</c:v>
                </c:pt>
                <c:pt idx="56">
                  <c:v>3.78366666666668E-3</c:v>
                </c:pt>
                <c:pt idx="57">
                  <c:v>3.779000000000015E-3</c:v>
                </c:pt>
                <c:pt idx="58">
                  <c:v>3.781000000000014E-3</c:v>
                </c:pt>
                <c:pt idx="59">
                  <c:v>3.7840000000000139E-3</c:v>
                </c:pt>
                <c:pt idx="60">
                  <c:v>3.7633333333333481E-3</c:v>
                </c:pt>
                <c:pt idx="61">
                  <c:v>3.7890000000000133E-3</c:v>
                </c:pt>
                <c:pt idx="62">
                  <c:v>3.7840000000000139E-3</c:v>
                </c:pt>
                <c:pt idx="63">
                  <c:v>3.7816666666666788E-3</c:v>
                </c:pt>
                <c:pt idx="64">
                  <c:v>3.7793333333333485E-3</c:v>
                </c:pt>
                <c:pt idx="65">
                  <c:v>3.7863333333333481E-3</c:v>
                </c:pt>
                <c:pt idx="66">
                  <c:v>3.7883333333333484E-3</c:v>
                </c:pt>
                <c:pt idx="67">
                  <c:v>3.7790000000000146E-3</c:v>
                </c:pt>
                <c:pt idx="68">
                  <c:v>3.7953333333333446E-3</c:v>
                </c:pt>
                <c:pt idx="69">
                  <c:v>3.7850000000000136E-3</c:v>
                </c:pt>
                <c:pt idx="70">
                  <c:v>3.7713333333333479E-3</c:v>
                </c:pt>
                <c:pt idx="71">
                  <c:v>3.7906666666666796E-3</c:v>
                </c:pt>
                <c:pt idx="72">
                  <c:v>3.7800000000000143E-3</c:v>
                </c:pt>
                <c:pt idx="73">
                  <c:v>3.7770000000000139E-3</c:v>
                </c:pt>
                <c:pt idx="74">
                  <c:v>3.7560000000000137E-3</c:v>
                </c:pt>
                <c:pt idx="75">
                  <c:v>3.7720000000000136E-3</c:v>
                </c:pt>
                <c:pt idx="76">
                  <c:v>3.779000000000012E-3</c:v>
                </c:pt>
                <c:pt idx="77">
                  <c:v>3.7723333333333437E-3</c:v>
                </c:pt>
                <c:pt idx="78">
                  <c:v>3.7860000000000137E-3</c:v>
                </c:pt>
                <c:pt idx="79">
                  <c:v>3.776666666666679E-3</c:v>
                </c:pt>
                <c:pt idx="80">
                  <c:v>3.7786666666666793E-3</c:v>
                </c:pt>
                <c:pt idx="81">
                  <c:v>3.7873333333333483E-3</c:v>
                </c:pt>
                <c:pt idx="82">
                  <c:v>3.7916666666666802E-3</c:v>
                </c:pt>
                <c:pt idx="83">
                  <c:v>3.7616666666666788E-3</c:v>
                </c:pt>
                <c:pt idx="84">
                  <c:v>3.7770000000000126E-3</c:v>
                </c:pt>
                <c:pt idx="85">
                  <c:v>3.7946666666666823E-3</c:v>
                </c:pt>
                <c:pt idx="86">
                  <c:v>3.7770000000000126E-3</c:v>
                </c:pt>
                <c:pt idx="87">
                  <c:v>3.7783333333333462E-3</c:v>
                </c:pt>
                <c:pt idx="88">
                  <c:v>3.7863333333333455E-3</c:v>
                </c:pt>
                <c:pt idx="89">
                  <c:v>3.7740000000000117E-3</c:v>
                </c:pt>
                <c:pt idx="90">
                  <c:v>3.7866666666666782E-3</c:v>
                </c:pt>
                <c:pt idx="91">
                  <c:v>3.7836666666666808E-3</c:v>
                </c:pt>
                <c:pt idx="92">
                  <c:v>3.778000000000014E-3</c:v>
                </c:pt>
                <c:pt idx="93">
                  <c:v>3.7793333333333476E-3</c:v>
                </c:pt>
                <c:pt idx="94">
                  <c:v>3.7783333333333475E-3</c:v>
                </c:pt>
                <c:pt idx="95">
                  <c:v>3.7680000000000144E-3</c:v>
                </c:pt>
                <c:pt idx="96">
                  <c:v>3.7840000000000148E-3</c:v>
                </c:pt>
                <c:pt idx="97">
                  <c:v>3.7846666666666797E-3</c:v>
                </c:pt>
                <c:pt idx="98">
                  <c:v>3.7826666666666816E-3</c:v>
                </c:pt>
                <c:pt idx="99">
                  <c:v>3.7940000000000139E-3</c:v>
                </c:pt>
                <c:pt idx="100">
                  <c:v>3.786333333333346E-3</c:v>
                </c:pt>
                <c:pt idx="101">
                  <c:v>3.7743333333333448E-3</c:v>
                </c:pt>
                <c:pt idx="102">
                  <c:v>3.7810000000000144E-3</c:v>
                </c:pt>
                <c:pt idx="103">
                  <c:v>3.7676666666666804E-3</c:v>
                </c:pt>
                <c:pt idx="104">
                  <c:v>3.7843333333333466E-3</c:v>
                </c:pt>
                <c:pt idx="105">
                  <c:v>3.76466666666668E-3</c:v>
                </c:pt>
                <c:pt idx="106">
                  <c:v>3.7820000000000158E-3</c:v>
                </c:pt>
                <c:pt idx="107">
                  <c:v>3.7866666666666812E-3</c:v>
                </c:pt>
                <c:pt idx="108">
                  <c:v>3.786000000000015E-3</c:v>
                </c:pt>
                <c:pt idx="109">
                  <c:v>3.776666666666679E-3</c:v>
                </c:pt>
                <c:pt idx="110">
                  <c:v>3.7763333333333477E-3</c:v>
                </c:pt>
                <c:pt idx="111">
                  <c:v>3.7830000000000133E-3</c:v>
                </c:pt>
                <c:pt idx="112">
                  <c:v>3.7846666666666797E-3</c:v>
                </c:pt>
                <c:pt idx="113">
                  <c:v>3.7886666666666802E-3</c:v>
                </c:pt>
                <c:pt idx="114">
                  <c:v>3.7933333333333473E-3</c:v>
                </c:pt>
                <c:pt idx="115">
                  <c:v>3.7783333333333471E-3</c:v>
                </c:pt>
                <c:pt idx="116">
                  <c:v>3.782666666666679E-3</c:v>
                </c:pt>
                <c:pt idx="117">
                  <c:v>3.7703333333333451E-3</c:v>
                </c:pt>
                <c:pt idx="118">
                  <c:v>3.7766666666666816E-3</c:v>
                </c:pt>
                <c:pt idx="119">
                  <c:v>3.7843333333333483E-3</c:v>
                </c:pt>
                <c:pt idx="120">
                  <c:v>3.7773333333333474E-3</c:v>
                </c:pt>
                <c:pt idx="121">
                  <c:v>3.773333333333349E-3</c:v>
                </c:pt>
                <c:pt idx="122">
                  <c:v>3.777000000000016E-3</c:v>
                </c:pt>
                <c:pt idx="123">
                  <c:v>3.7763333333333464E-3</c:v>
                </c:pt>
                <c:pt idx="124">
                  <c:v>3.7816666666666797E-3</c:v>
                </c:pt>
                <c:pt idx="125">
                  <c:v>3.76766666666668E-3</c:v>
                </c:pt>
                <c:pt idx="126">
                  <c:v>3.7770000000000152E-3</c:v>
                </c:pt>
                <c:pt idx="127">
                  <c:v>3.7763333333333442E-3</c:v>
                </c:pt>
                <c:pt idx="128">
                  <c:v>3.7743333333333478E-3</c:v>
                </c:pt>
                <c:pt idx="129">
                  <c:v>3.7773333333333469E-3</c:v>
                </c:pt>
                <c:pt idx="130">
                  <c:v>3.7850000000000149E-3</c:v>
                </c:pt>
                <c:pt idx="131">
                  <c:v>3.7826666666666794E-3</c:v>
                </c:pt>
                <c:pt idx="132">
                  <c:v>3.7786666666666806E-3</c:v>
                </c:pt>
                <c:pt idx="133">
                  <c:v>3.7636666666666808E-3</c:v>
                </c:pt>
                <c:pt idx="134">
                  <c:v>3.7863333333333447E-3</c:v>
                </c:pt>
                <c:pt idx="135">
                  <c:v>3.7990000000000146E-3</c:v>
                </c:pt>
                <c:pt idx="136">
                  <c:v>3.7716666666666797E-3</c:v>
                </c:pt>
                <c:pt idx="137">
                  <c:v>3.7786666666666806E-3</c:v>
                </c:pt>
                <c:pt idx="138">
                  <c:v>3.7933333333333473E-3</c:v>
                </c:pt>
                <c:pt idx="139">
                  <c:v>3.7763333333333446E-3</c:v>
                </c:pt>
                <c:pt idx="140">
                  <c:v>3.7956666666666776E-3</c:v>
                </c:pt>
                <c:pt idx="141">
                  <c:v>3.7830000000000133E-3</c:v>
                </c:pt>
                <c:pt idx="142">
                  <c:v>3.7760000000000137E-3</c:v>
                </c:pt>
                <c:pt idx="143">
                  <c:v>3.7696666666666807E-3</c:v>
                </c:pt>
                <c:pt idx="144">
                  <c:v>3.761333333333347E-3</c:v>
                </c:pt>
                <c:pt idx="145">
                  <c:v>3.7843333333333474E-3</c:v>
                </c:pt>
                <c:pt idx="146">
                  <c:v>3.7840000000000148E-3</c:v>
                </c:pt>
                <c:pt idx="147">
                  <c:v>3.7730000000000138E-3</c:v>
                </c:pt>
                <c:pt idx="148">
                  <c:v>3.7843333333333474E-3</c:v>
                </c:pt>
                <c:pt idx="149">
                  <c:v>3.7913333333333492E-3</c:v>
                </c:pt>
                <c:pt idx="150">
                  <c:v>3.782000000000015E-3</c:v>
                </c:pt>
                <c:pt idx="151">
                  <c:v>3.7710000000000139E-3</c:v>
                </c:pt>
                <c:pt idx="152">
                  <c:v>3.7800000000000143E-3</c:v>
                </c:pt>
                <c:pt idx="153">
                  <c:v>3.7773333333333443E-3</c:v>
                </c:pt>
                <c:pt idx="154">
                  <c:v>3.7943333333333479E-3</c:v>
                </c:pt>
                <c:pt idx="155">
                  <c:v>3.7880000000000123E-3</c:v>
                </c:pt>
                <c:pt idx="156">
                  <c:v>3.7690000000000141E-3</c:v>
                </c:pt>
                <c:pt idx="157">
                  <c:v>3.78066666666668E-3</c:v>
                </c:pt>
                <c:pt idx="158">
                  <c:v>3.7856666666666785E-3</c:v>
                </c:pt>
                <c:pt idx="159">
                  <c:v>3.7796666666666812E-3</c:v>
                </c:pt>
                <c:pt idx="160">
                  <c:v>3.7996666666666808E-3</c:v>
                </c:pt>
                <c:pt idx="161">
                  <c:v>3.7896666666666808E-3</c:v>
                </c:pt>
                <c:pt idx="162">
                  <c:v>3.8003333333333461E-3</c:v>
                </c:pt>
                <c:pt idx="163">
                  <c:v>3.7966666666666804E-3</c:v>
                </c:pt>
                <c:pt idx="164">
                  <c:v>3.7816666666666801E-3</c:v>
                </c:pt>
                <c:pt idx="165">
                  <c:v>3.7790000000000141E-3</c:v>
                </c:pt>
                <c:pt idx="166">
                  <c:v>3.7883333333333454E-3</c:v>
                </c:pt>
                <c:pt idx="167">
                  <c:v>3.7896666666666795E-3</c:v>
                </c:pt>
                <c:pt idx="168">
                  <c:v>3.7683333333333462E-3</c:v>
                </c:pt>
                <c:pt idx="169">
                  <c:v>3.78700000000001E-3</c:v>
                </c:pt>
                <c:pt idx="170">
                  <c:v>3.7856666666666815E-3</c:v>
                </c:pt>
                <c:pt idx="171">
                  <c:v>3.7976666666666796E-3</c:v>
                </c:pt>
                <c:pt idx="172">
                  <c:v>3.7796666666666803E-3</c:v>
                </c:pt>
                <c:pt idx="173">
                  <c:v>3.782000000000015E-3</c:v>
                </c:pt>
                <c:pt idx="174">
                  <c:v>3.7906666666666805E-3</c:v>
                </c:pt>
                <c:pt idx="175">
                  <c:v>3.7863333333333434E-3</c:v>
                </c:pt>
                <c:pt idx="176">
                  <c:v>3.7796666666666803E-3</c:v>
                </c:pt>
                <c:pt idx="177">
                  <c:v>3.7746666666666796E-3</c:v>
                </c:pt>
                <c:pt idx="178">
                  <c:v>3.7766666666666816E-3</c:v>
                </c:pt>
                <c:pt idx="179">
                  <c:v>3.7713333333333483E-3</c:v>
                </c:pt>
                <c:pt idx="180">
                  <c:v>3.7846666666666836E-3</c:v>
                </c:pt>
                <c:pt idx="181">
                  <c:v>3.770000000000016E-3</c:v>
                </c:pt>
                <c:pt idx="182">
                  <c:v>3.7723333333333454E-3</c:v>
                </c:pt>
                <c:pt idx="183">
                  <c:v>3.7730000000000138E-3</c:v>
                </c:pt>
                <c:pt idx="184">
                  <c:v>3.789000000000012E-3</c:v>
                </c:pt>
                <c:pt idx="185">
                  <c:v>3.7796666666666803E-3</c:v>
                </c:pt>
                <c:pt idx="186">
                  <c:v>3.7810000000000131E-3</c:v>
                </c:pt>
                <c:pt idx="187">
                  <c:v>3.7853333333333467E-3</c:v>
                </c:pt>
                <c:pt idx="188">
                  <c:v>3.7670000000000156E-3</c:v>
                </c:pt>
                <c:pt idx="189">
                  <c:v>3.7643333333333461E-3</c:v>
                </c:pt>
                <c:pt idx="190">
                  <c:v>3.7636666666666821E-3</c:v>
                </c:pt>
                <c:pt idx="191">
                  <c:v>3.7786666666666819E-3</c:v>
                </c:pt>
                <c:pt idx="192">
                  <c:v>3.7723333333333454E-3</c:v>
                </c:pt>
                <c:pt idx="193">
                  <c:v>3.7693333333333476E-3</c:v>
                </c:pt>
                <c:pt idx="194">
                  <c:v>3.781333333333347E-3</c:v>
                </c:pt>
                <c:pt idx="195">
                  <c:v>3.7706666666666804E-3</c:v>
                </c:pt>
                <c:pt idx="196">
                  <c:v>3.7903333333333487E-3</c:v>
                </c:pt>
                <c:pt idx="197">
                  <c:v>3.7810000000000153E-3</c:v>
                </c:pt>
                <c:pt idx="198">
                  <c:v>3.7723333333333476E-3</c:v>
                </c:pt>
              </c:numCache>
            </c:numRef>
          </c:val>
        </c:ser>
        <c:marker val="1"/>
        <c:axId val="61201024"/>
        <c:axId val="61604608"/>
      </c:lineChart>
      <c:catAx>
        <c:axId val="61201024"/>
        <c:scaling>
          <c:orientation val="minMax"/>
        </c:scaling>
        <c:axPos val="b"/>
        <c:title>
          <c:tx>
            <c:rich>
              <a:bodyPr/>
              <a:lstStyle/>
              <a:p>
                <a:pPr>
                  <a:defRPr/>
                </a:pPr>
                <a:r>
                  <a:rPr lang="en-US"/>
                  <a:t>Time</a:t>
                </a:r>
              </a:p>
            </c:rich>
          </c:tx>
          <c:layout/>
        </c:title>
        <c:majorTickMark val="none"/>
        <c:tickLblPos val="nextTo"/>
        <c:crossAx val="61604608"/>
        <c:crosses val="autoZero"/>
        <c:auto val="1"/>
        <c:lblAlgn val="ctr"/>
        <c:lblOffset val="100"/>
      </c:catAx>
      <c:valAx>
        <c:axId val="61604608"/>
        <c:scaling>
          <c:orientation val="minMax"/>
          <c:min val="3.1000000000000021E-3"/>
        </c:scaling>
        <c:axPos val="l"/>
        <c:majorGridlines/>
        <c:title>
          <c:tx>
            <c:rich>
              <a:bodyPr/>
              <a:lstStyle/>
              <a:p>
                <a:pPr>
                  <a:defRPr/>
                </a:pPr>
                <a:r>
                  <a:rPr lang="en-US" dirty="0"/>
                  <a:t>Network </a:t>
                </a:r>
                <a:r>
                  <a:rPr lang="en-US" dirty="0" smtClean="0"/>
                  <a:t>Betweenness</a:t>
                </a:r>
                <a:endParaRPr lang="en-US" dirty="0"/>
              </a:p>
            </c:rich>
          </c:tx>
          <c:layout/>
        </c:title>
        <c:numFmt formatCode="0.0000E+00" sourceLinked="1"/>
        <c:tickLblPos val="nextTo"/>
        <c:crossAx val="61201024"/>
        <c:crosses val="autoZero"/>
        <c:crossBetween val="between"/>
      </c:valAx>
    </c:plotArea>
    <c:legend>
      <c:legendPos val="r"/>
      <c:layout/>
    </c:legend>
    <c:plotVisOnly val="1"/>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Average Network Popularity</a:t>
            </a:r>
            <a:r>
              <a:rPr lang="en-US" baseline="0"/>
              <a:t> Measure </a:t>
            </a:r>
          </a:p>
          <a:p>
            <a:pPr>
              <a:defRPr/>
            </a:pPr>
            <a:r>
              <a:rPr lang="en-US" baseline="0"/>
              <a:t>with Various Family Structures and Unsociable Sick</a:t>
            </a:r>
            <a:endParaRPr lang="en-US"/>
          </a:p>
        </c:rich>
      </c:tx>
      <c:layout/>
    </c:title>
    <c:plotArea>
      <c:layout/>
      <c:lineChart>
        <c:grouping val="standard"/>
        <c:ser>
          <c:idx val="0"/>
          <c:order val="0"/>
          <c:tx>
            <c:v>Baseline (No Unsociable Sick)</c:v>
          </c:tx>
          <c:marker>
            <c:symbol val="none"/>
          </c:marker>
          <c:val>
            <c:numRef>
              <c:f>Summary!$A$3:$A$202</c:f>
              <c:numCache>
                <c:formatCode>0.0000E+00</c:formatCode>
                <c:ptCount val="200"/>
                <c:pt idx="0">
                  <c:v>0.11452066666666702</c:v>
                </c:pt>
                <c:pt idx="1">
                  <c:v>0.19118299999999969</c:v>
                </c:pt>
                <c:pt idx="2">
                  <c:v>0.25559466666666669</c:v>
                </c:pt>
                <c:pt idx="3">
                  <c:v>0.31236333333333371</c:v>
                </c:pt>
                <c:pt idx="4">
                  <c:v>0.36239166666666711</c:v>
                </c:pt>
                <c:pt idx="5">
                  <c:v>0.40901899999999963</c:v>
                </c:pt>
                <c:pt idx="6">
                  <c:v>0.45322833333333251</c:v>
                </c:pt>
                <c:pt idx="7">
                  <c:v>0.4901453333333321</c:v>
                </c:pt>
                <c:pt idx="8">
                  <c:v>0.52373633333333258</c:v>
                </c:pt>
                <c:pt idx="9">
                  <c:v>0.55201066666666654</c:v>
                </c:pt>
                <c:pt idx="10">
                  <c:v>0.58028499999999994</c:v>
                </c:pt>
                <c:pt idx="11">
                  <c:v>0.60749933333333395</c:v>
                </c:pt>
                <c:pt idx="12">
                  <c:v>0.63258700000000001</c:v>
                </c:pt>
                <c:pt idx="13">
                  <c:v>0.65363533333333379</c:v>
                </c:pt>
                <c:pt idx="14">
                  <c:v>0.67531133333333293</c:v>
                </c:pt>
                <c:pt idx="15">
                  <c:v>0.69472800000000035</c:v>
                </c:pt>
                <c:pt idx="16">
                  <c:v>0.71272233333333412</c:v>
                </c:pt>
                <c:pt idx="17">
                  <c:v>0.73100433333333414</c:v>
                </c:pt>
                <c:pt idx="18">
                  <c:v>0.7466653333333334</c:v>
                </c:pt>
                <c:pt idx="19">
                  <c:v>0.75998499999999958</c:v>
                </c:pt>
                <c:pt idx="20">
                  <c:v>0.77160566666666586</c:v>
                </c:pt>
                <c:pt idx="21">
                  <c:v>0.78393866666666534</c:v>
                </c:pt>
                <c:pt idx="22">
                  <c:v>0.79527766666666511</c:v>
                </c:pt>
                <c:pt idx="23">
                  <c:v>0.80612266666666554</c:v>
                </c:pt>
                <c:pt idx="24">
                  <c:v>0.81547533333333244</c:v>
                </c:pt>
                <c:pt idx="25">
                  <c:v>0.8251833333333326</c:v>
                </c:pt>
                <c:pt idx="26">
                  <c:v>0.83290599999999948</c:v>
                </c:pt>
                <c:pt idx="27">
                  <c:v>0.841764333333333</c:v>
                </c:pt>
                <c:pt idx="28">
                  <c:v>0.84977233333333368</c:v>
                </c:pt>
                <c:pt idx="29">
                  <c:v>0.8553700000000003</c:v>
                </c:pt>
                <c:pt idx="30">
                  <c:v>0.86203133333333348</c:v>
                </c:pt>
                <c:pt idx="31">
                  <c:v>0.8681270000000002</c:v>
                </c:pt>
                <c:pt idx="32">
                  <c:v>0.87379933333333359</c:v>
                </c:pt>
                <c:pt idx="33">
                  <c:v>0.87911366666666635</c:v>
                </c:pt>
                <c:pt idx="34">
                  <c:v>0.88343799999999939</c:v>
                </c:pt>
                <c:pt idx="35">
                  <c:v>0.88776299999999886</c:v>
                </c:pt>
                <c:pt idx="36">
                  <c:v>0.89244066666666566</c:v>
                </c:pt>
                <c:pt idx="37">
                  <c:v>0.89541866666666514</c:v>
                </c:pt>
                <c:pt idx="38">
                  <c:v>0.9000223333333317</c:v>
                </c:pt>
                <c:pt idx="39">
                  <c:v>0.90370966666666463</c:v>
                </c:pt>
                <c:pt idx="40">
                  <c:v>0.90625899999999782</c:v>
                </c:pt>
                <c:pt idx="41">
                  <c:v>0.90902266666666431</c:v>
                </c:pt>
                <c:pt idx="42">
                  <c:v>0.91107699999999736</c:v>
                </c:pt>
                <c:pt idx="43">
                  <c:v>0.91334499999999741</c:v>
                </c:pt>
                <c:pt idx="44">
                  <c:v>0.91532999999999731</c:v>
                </c:pt>
                <c:pt idx="45">
                  <c:v>0.91703166666666369</c:v>
                </c:pt>
                <c:pt idx="46">
                  <c:v>0.91844933333333079</c:v>
                </c:pt>
                <c:pt idx="47">
                  <c:v>0.92000799999999694</c:v>
                </c:pt>
                <c:pt idx="48">
                  <c:v>0.9214973333333305</c:v>
                </c:pt>
                <c:pt idx="49">
                  <c:v>0.92270333333333032</c:v>
                </c:pt>
                <c:pt idx="50">
                  <c:v>0.92440399999999656</c:v>
                </c:pt>
                <c:pt idx="51">
                  <c:v>0.92568033333333022</c:v>
                </c:pt>
                <c:pt idx="52">
                  <c:v>0.92688599999999666</c:v>
                </c:pt>
                <c:pt idx="53">
                  <c:v>0.92752433333332984</c:v>
                </c:pt>
                <c:pt idx="54">
                  <c:v>0.92816233333332987</c:v>
                </c:pt>
                <c:pt idx="55">
                  <c:v>0.92887166666666332</c:v>
                </c:pt>
                <c:pt idx="56">
                  <c:v>0.92993566666666327</c:v>
                </c:pt>
                <c:pt idx="57">
                  <c:v>0.93007733333332998</c:v>
                </c:pt>
                <c:pt idx="58">
                  <c:v>0.93078666666666299</c:v>
                </c:pt>
                <c:pt idx="59">
                  <c:v>0.93099933333332985</c:v>
                </c:pt>
                <c:pt idx="60">
                  <c:v>0.93135433333332973</c:v>
                </c:pt>
                <c:pt idx="61">
                  <c:v>0.9317799999999965</c:v>
                </c:pt>
                <c:pt idx="62">
                  <c:v>0.93241866666666273</c:v>
                </c:pt>
                <c:pt idx="63">
                  <c:v>0.93291533333332965</c:v>
                </c:pt>
                <c:pt idx="64">
                  <c:v>0.93327033333332954</c:v>
                </c:pt>
                <c:pt idx="65">
                  <c:v>0.93362533333332964</c:v>
                </c:pt>
                <c:pt idx="66">
                  <c:v>0.93376733333332951</c:v>
                </c:pt>
                <c:pt idx="67">
                  <c:v>0.93398033333332942</c:v>
                </c:pt>
                <c:pt idx="68">
                  <c:v>0.93405133333332946</c:v>
                </c:pt>
                <c:pt idx="69">
                  <c:v>0.93412233333332939</c:v>
                </c:pt>
                <c:pt idx="70">
                  <c:v>0.93426433333332937</c:v>
                </c:pt>
                <c:pt idx="71">
                  <c:v>0.93447699999999589</c:v>
                </c:pt>
                <c:pt idx="72">
                  <c:v>0.9346189999999962</c:v>
                </c:pt>
                <c:pt idx="73">
                  <c:v>0.93483199999999611</c:v>
                </c:pt>
                <c:pt idx="74">
                  <c:v>0.93490299999999604</c:v>
                </c:pt>
                <c:pt idx="75">
                  <c:v>0.93504499999999613</c:v>
                </c:pt>
                <c:pt idx="76">
                  <c:v>0.93504499999999613</c:v>
                </c:pt>
                <c:pt idx="77">
                  <c:v>0.93518699999999599</c:v>
                </c:pt>
                <c:pt idx="78">
                  <c:v>0.93518699999999599</c:v>
                </c:pt>
                <c:pt idx="79">
                  <c:v>0.93518699999999599</c:v>
                </c:pt>
                <c:pt idx="80">
                  <c:v>0.93532899999999608</c:v>
                </c:pt>
                <c:pt idx="81">
                  <c:v>0.93532899999999608</c:v>
                </c:pt>
                <c:pt idx="82">
                  <c:v>0.93532899999999608</c:v>
                </c:pt>
                <c:pt idx="83">
                  <c:v>0.93532899999999608</c:v>
                </c:pt>
                <c:pt idx="84">
                  <c:v>0.93532899999999608</c:v>
                </c:pt>
                <c:pt idx="85">
                  <c:v>0.93532899999999608</c:v>
                </c:pt>
                <c:pt idx="86">
                  <c:v>0.93532899999999608</c:v>
                </c:pt>
                <c:pt idx="87">
                  <c:v>0.93539999999999601</c:v>
                </c:pt>
                <c:pt idx="88">
                  <c:v>0.93539999999999601</c:v>
                </c:pt>
                <c:pt idx="89">
                  <c:v>0.93539999999999601</c:v>
                </c:pt>
                <c:pt idx="90">
                  <c:v>0.93539999999999601</c:v>
                </c:pt>
                <c:pt idx="91">
                  <c:v>0.93539999999999601</c:v>
                </c:pt>
                <c:pt idx="92">
                  <c:v>0.93539999999999601</c:v>
                </c:pt>
                <c:pt idx="93">
                  <c:v>0.93539999999999601</c:v>
                </c:pt>
                <c:pt idx="94">
                  <c:v>0.93539999999999601</c:v>
                </c:pt>
                <c:pt idx="95">
                  <c:v>0.93539999999999601</c:v>
                </c:pt>
                <c:pt idx="96">
                  <c:v>0.93539999999999601</c:v>
                </c:pt>
                <c:pt idx="97">
                  <c:v>0.93539999999999601</c:v>
                </c:pt>
                <c:pt idx="98">
                  <c:v>0.93539999999999601</c:v>
                </c:pt>
                <c:pt idx="99">
                  <c:v>0.93539999999999601</c:v>
                </c:pt>
                <c:pt idx="100">
                  <c:v>0.93539999999999601</c:v>
                </c:pt>
                <c:pt idx="101">
                  <c:v>0.93539999999999601</c:v>
                </c:pt>
                <c:pt idx="102">
                  <c:v>0.93539999999999601</c:v>
                </c:pt>
                <c:pt idx="103">
                  <c:v>0.93539999999999601</c:v>
                </c:pt>
                <c:pt idx="104">
                  <c:v>0.93539999999999601</c:v>
                </c:pt>
                <c:pt idx="105">
                  <c:v>0.93539999999999601</c:v>
                </c:pt>
                <c:pt idx="106">
                  <c:v>0.93539999999999601</c:v>
                </c:pt>
                <c:pt idx="107">
                  <c:v>0.93539999999999601</c:v>
                </c:pt>
                <c:pt idx="108">
                  <c:v>0.93539999999999601</c:v>
                </c:pt>
                <c:pt idx="109">
                  <c:v>0.93539999999999601</c:v>
                </c:pt>
                <c:pt idx="110">
                  <c:v>0.93539999999999601</c:v>
                </c:pt>
                <c:pt idx="111">
                  <c:v>0.93539999999999601</c:v>
                </c:pt>
                <c:pt idx="112">
                  <c:v>0.93539999999999601</c:v>
                </c:pt>
                <c:pt idx="113">
                  <c:v>0.93539999999999601</c:v>
                </c:pt>
                <c:pt idx="114">
                  <c:v>0.93539999999999601</c:v>
                </c:pt>
                <c:pt idx="115">
                  <c:v>0.93539999999999601</c:v>
                </c:pt>
                <c:pt idx="116">
                  <c:v>0.93539999999999601</c:v>
                </c:pt>
                <c:pt idx="117">
                  <c:v>0.93539999999999601</c:v>
                </c:pt>
                <c:pt idx="118">
                  <c:v>0.93539999999999601</c:v>
                </c:pt>
                <c:pt idx="119">
                  <c:v>0.93539999999999601</c:v>
                </c:pt>
                <c:pt idx="120">
                  <c:v>0.93539999999999601</c:v>
                </c:pt>
                <c:pt idx="121">
                  <c:v>0.93539999999999601</c:v>
                </c:pt>
                <c:pt idx="122">
                  <c:v>0.93539999999999601</c:v>
                </c:pt>
                <c:pt idx="123">
                  <c:v>0.93539999999999601</c:v>
                </c:pt>
                <c:pt idx="124">
                  <c:v>0.93539999999999601</c:v>
                </c:pt>
                <c:pt idx="125">
                  <c:v>0.93539999999999601</c:v>
                </c:pt>
                <c:pt idx="126">
                  <c:v>0.93539999999999601</c:v>
                </c:pt>
                <c:pt idx="127">
                  <c:v>0.93539999999999601</c:v>
                </c:pt>
                <c:pt idx="128">
                  <c:v>0.93539999999999601</c:v>
                </c:pt>
                <c:pt idx="129">
                  <c:v>0.93539999999999601</c:v>
                </c:pt>
                <c:pt idx="130">
                  <c:v>0.93539999999999601</c:v>
                </c:pt>
                <c:pt idx="131">
                  <c:v>0.93539999999999601</c:v>
                </c:pt>
                <c:pt idx="132">
                  <c:v>0.93539999999999601</c:v>
                </c:pt>
                <c:pt idx="133">
                  <c:v>0.93539999999999601</c:v>
                </c:pt>
                <c:pt idx="134">
                  <c:v>0.93539999999999601</c:v>
                </c:pt>
                <c:pt idx="135">
                  <c:v>0.93539999999999601</c:v>
                </c:pt>
                <c:pt idx="136">
                  <c:v>0.93539999999999601</c:v>
                </c:pt>
                <c:pt idx="137">
                  <c:v>0.93539999999999601</c:v>
                </c:pt>
                <c:pt idx="138">
                  <c:v>0.93539999999999601</c:v>
                </c:pt>
                <c:pt idx="139">
                  <c:v>0.93539999999999601</c:v>
                </c:pt>
                <c:pt idx="140">
                  <c:v>0.93539999999999601</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1"/>
          <c:order val="1"/>
          <c:tx>
            <c:v>0% Family with Unsociable Sick</c:v>
          </c:tx>
          <c:spPr>
            <a:ln>
              <a:solidFill>
                <a:srgbClr val="FF0000"/>
              </a:solidFill>
            </a:ln>
          </c:spPr>
          <c:marker>
            <c:symbol val="none"/>
          </c:marker>
          <c:val>
            <c:numRef>
              <c:f>Summary!$F$3:$F$202</c:f>
              <c:numCache>
                <c:formatCode>0.0000E+00</c:formatCode>
                <c:ptCount val="200"/>
                <c:pt idx="0">
                  <c:v>0.11083366666666704</c:v>
                </c:pt>
                <c:pt idx="1">
                  <c:v>0.18792599999999979</c:v>
                </c:pt>
                <c:pt idx="2">
                  <c:v>0.25261866666666666</c:v>
                </c:pt>
                <c:pt idx="3">
                  <c:v>0.31257300000000027</c:v>
                </c:pt>
                <c:pt idx="4">
                  <c:v>0.36288866666666703</c:v>
                </c:pt>
                <c:pt idx="5">
                  <c:v>0.40937266666666644</c:v>
                </c:pt>
                <c:pt idx="6">
                  <c:v>0.44628899999999944</c:v>
                </c:pt>
                <c:pt idx="7">
                  <c:v>0.48362599999999933</c:v>
                </c:pt>
                <c:pt idx="8">
                  <c:v>0.51983633333333268</c:v>
                </c:pt>
                <c:pt idx="9">
                  <c:v>0.55123366666666618</c:v>
                </c:pt>
                <c:pt idx="10">
                  <c:v>0.58042733333333396</c:v>
                </c:pt>
                <c:pt idx="11">
                  <c:v>0.60806433333333365</c:v>
                </c:pt>
                <c:pt idx="12">
                  <c:v>0.6308830000000003</c:v>
                </c:pt>
                <c:pt idx="13">
                  <c:v>0.65540166666666733</c:v>
                </c:pt>
                <c:pt idx="14">
                  <c:v>0.67673033333333377</c:v>
                </c:pt>
                <c:pt idx="15">
                  <c:v>0.69720400000000005</c:v>
                </c:pt>
                <c:pt idx="16">
                  <c:v>0.71527200000000024</c:v>
                </c:pt>
                <c:pt idx="17">
                  <c:v>0.73071966666666655</c:v>
                </c:pt>
                <c:pt idx="18">
                  <c:v>0.74772399999999961</c:v>
                </c:pt>
                <c:pt idx="19">
                  <c:v>0.76366999999999929</c:v>
                </c:pt>
                <c:pt idx="20">
                  <c:v>0.77663899999999941</c:v>
                </c:pt>
                <c:pt idx="21">
                  <c:v>0.78847433333333194</c:v>
                </c:pt>
                <c:pt idx="22">
                  <c:v>0.80066466666666547</c:v>
                </c:pt>
                <c:pt idx="23">
                  <c:v>0.81016266666666559</c:v>
                </c:pt>
                <c:pt idx="24">
                  <c:v>0.82086066666666579</c:v>
                </c:pt>
                <c:pt idx="25">
                  <c:v>0.83021166666666579</c:v>
                </c:pt>
                <c:pt idx="26">
                  <c:v>0.83828899999999973</c:v>
                </c:pt>
                <c:pt idx="27">
                  <c:v>0.84651066666666641</c:v>
                </c:pt>
                <c:pt idx="28">
                  <c:v>0.8528899999999997</c:v>
                </c:pt>
                <c:pt idx="29">
                  <c:v>0.8594826666666664</c:v>
                </c:pt>
                <c:pt idx="30">
                  <c:v>0.86401766666666613</c:v>
                </c:pt>
                <c:pt idx="31">
                  <c:v>0.87004166666666649</c:v>
                </c:pt>
                <c:pt idx="32">
                  <c:v>0.87564166666666632</c:v>
                </c:pt>
                <c:pt idx="33">
                  <c:v>0.88039066666666577</c:v>
                </c:pt>
                <c:pt idx="34">
                  <c:v>0.88598999999999883</c:v>
                </c:pt>
                <c:pt idx="35">
                  <c:v>0.89024166666666515</c:v>
                </c:pt>
                <c:pt idx="36">
                  <c:v>0.8942813333333316</c:v>
                </c:pt>
                <c:pt idx="37">
                  <c:v>0.89825266666666437</c:v>
                </c:pt>
                <c:pt idx="38">
                  <c:v>0.90172566666666443</c:v>
                </c:pt>
                <c:pt idx="39">
                  <c:v>0.90463066666666425</c:v>
                </c:pt>
                <c:pt idx="40">
                  <c:v>0.90696799999999722</c:v>
                </c:pt>
                <c:pt idx="41">
                  <c:v>0.90994533333333083</c:v>
                </c:pt>
                <c:pt idx="42">
                  <c:v>0.91193033333333062</c:v>
                </c:pt>
                <c:pt idx="43">
                  <c:v>0.91384433333333048</c:v>
                </c:pt>
                <c:pt idx="44">
                  <c:v>0.91575799999999696</c:v>
                </c:pt>
                <c:pt idx="45">
                  <c:v>0.91745699999999708</c:v>
                </c:pt>
                <c:pt idx="46">
                  <c:v>0.91922866666666381</c:v>
                </c:pt>
                <c:pt idx="47">
                  <c:v>0.92064633333333035</c:v>
                </c:pt>
                <c:pt idx="48">
                  <c:v>0.92234799999999673</c:v>
                </c:pt>
                <c:pt idx="49">
                  <c:v>0.9235536666666635</c:v>
                </c:pt>
                <c:pt idx="50">
                  <c:v>0.9249006666666636</c:v>
                </c:pt>
                <c:pt idx="51">
                  <c:v>0.92582199999999681</c:v>
                </c:pt>
                <c:pt idx="52">
                  <c:v>0.92645999999999662</c:v>
                </c:pt>
                <c:pt idx="53">
                  <c:v>0.92688533333333012</c:v>
                </c:pt>
                <c:pt idx="54">
                  <c:v>0.92702733333333009</c:v>
                </c:pt>
                <c:pt idx="55">
                  <c:v>0.92716933333333007</c:v>
                </c:pt>
                <c:pt idx="56">
                  <c:v>0.92766599999999666</c:v>
                </c:pt>
                <c:pt idx="57">
                  <c:v>0.92794999999999661</c:v>
                </c:pt>
                <c:pt idx="58">
                  <c:v>0.92851733333332964</c:v>
                </c:pt>
                <c:pt idx="59">
                  <c:v>0.92894299999999641</c:v>
                </c:pt>
                <c:pt idx="60">
                  <c:v>0.92929733333332987</c:v>
                </c:pt>
                <c:pt idx="61">
                  <c:v>0.92958099999999633</c:v>
                </c:pt>
                <c:pt idx="62">
                  <c:v>0.92958099999999633</c:v>
                </c:pt>
                <c:pt idx="63">
                  <c:v>0.92986499999999639</c:v>
                </c:pt>
                <c:pt idx="64">
                  <c:v>0.93007766666666314</c:v>
                </c:pt>
                <c:pt idx="65">
                  <c:v>0.93036133333332982</c:v>
                </c:pt>
                <c:pt idx="66">
                  <c:v>0.93036133333332982</c:v>
                </c:pt>
                <c:pt idx="67">
                  <c:v>0.93078633333332961</c:v>
                </c:pt>
                <c:pt idx="68">
                  <c:v>0.93085733333332965</c:v>
                </c:pt>
                <c:pt idx="69">
                  <c:v>0.93107033333332989</c:v>
                </c:pt>
                <c:pt idx="70">
                  <c:v>0.93142533333332977</c:v>
                </c:pt>
                <c:pt idx="71">
                  <c:v>0.93156733333332953</c:v>
                </c:pt>
                <c:pt idx="72">
                  <c:v>0.93185066666666294</c:v>
                </c:pt>
                <c:pt idx="73">
                  <c:v>0.93192166666666298</c:v>
                </c:pt>
                <c:pt idx="74">
                  <c:v>0.93199266666666292</c:v>
                </c:pt>
                <c:pt idx="75">
                  <c:v>0.93213466666666289</c:v>
                </c:pt>
                <c:pt idx="76">
                  <c:v>0.93220566666666282</c:v>
                </c:pt>
                <c:pt idx="77">
                  <c:v>0.93227666666666287</c:v>
                </c:pt>
                <c:pt idx="78">
                  <c:v>0.9323476666666628</c:v>
                </c:pt>
                <c:pt idx="79">
                  <c:v>0.93248966666666278</c:v>
                </c:pt>
                <c:pt idx="80">
                  <c:v>0.93256066666666271</c:v>
                </c:pt>
                <c:pt idx="81">
                  <c:v>0.93256066666666271</c:v>
                </c:pt>
                <c:pt idx="82">
                  <c:v>0.93270266666666279</c:v>
                </c:pt>
                <c:pt idx="83">
                  <c:v>0.9329156666666627</c:v>
                </c:pt>
                <c:pt idx="84">
                  <c:v>0.93298666666666263</c:v>
                </c:pt>
                <c:pt idx="85">
                  <c:v>0.93305766666666268</c:v>
                </c:pt>
                <c:pt idx="86">
                  <c:v>0.93312866666666272</c:v>
                </c:pt>
                <c:pt idx="87">
                  <c:v>0.93348366666666249</c:v>
                </c:pt>
                <c:pt idx="88">
                  <c:v>0.93355466666666254</c:v>
                </c:pt>
                <c:pt idx="89">
                  <c:v>0.93355466666666254</c:v>
                </c:pt>
                <c:pt idx="90">
                  <c:v>0.93369633333332946</c:v>
                </c:pt>
                <c:pt idx="91">
                  <c:v>0.93376733333332951</c:v>
                </c:pt>
                <c:pt idx="92">
                  <c:v>0.93376733333332951</c:v>
                </c:pt>
                <c:pt idx="93">
                  <c:v>0.93390933333332959</c:v>
                </c:pt>
                <c:pt idx="94">
                  <c:v>0.93405099999999608</c:v>
                </c:pt>
                <c:pt idx="95">
                  <c:v>0.93405099999999608</c:v>
                </c:pt>
                <c:pt idx="96">
                  <c:v>0.93412199999999601</c:v>
                </c:pt>
                <c:pt idx="97">
                  <c:v>0.93426399999999588</c:v>
                </c:pt>
                <c:pt idx="98">
                  <c:v>0.93426399999999588</c:v>
                </c:pt>
                <c:pt idx="99">
                  <c:v>0.93426399999999588</c:v>
                </c:pt>
                <c:pt idx="100">
                  <c:v>0.93433499999999592</c:v>
                </c:pt>
                <c:pt idx="101">
                  <c:v>0.93433499999999592</c:v>
                </c:pt>
                <c:pt idx="102">
                  <c:v>0.93454799999999616</c:v>
                </c:pt>
                <c:pt idx="103">
                  <c:v>0.93461899999999598</c:v>
                </c:pt>
                <c:pt idx="104">
                  <c:v>0.93461899999999598</c:v>
                </c:pt>
                <c:pt idx="105">
                  <c:v>0.93468999999999614</c:v>
                </c:pt>
                <c:pt idx="106">
                  <c:v>0.93468999999999614</c:v>
                </c:pt>
                <c:pt idx="107">
                  <c:v>0.93476099999999618</c:v>
                </c:pt>
                <c:pt idx="108">
                  <c:v>0.93483199999999611</c:v>
                </c:pt>
                <c:pt idx="109">
                  <c:v>0.93483199999999611</c:v>
                </c:pt>
                <c:pt idx="110">
                  <c:v>0.93483199999999611</c:v>
                </c:pt>
                <c:pt idx="111">
                  <c:v>0.93483199999999611</c:v>
                </c:pt>
                <c:pt idx="112">
                  <c:v>0.93490299999999604</c:v>
                </c:pt>
                <c:pt idx="113">
                  <c:v>0.93490299999999604</c:v>
                </c:pt>
                <c:pt idx="114">
                  <c:v>0.93504499999999613</c:v>
                </c:pt>
                <c:pt idx="115">
                  <c:v>0.93511599999999606</c:v>
                </c:pt>
                <c:pt idx="116">
                  <c:v>0.93511599999999606</c:v>
                </c:pt>
                <c:pt idx="117">
                  <c:v>0.93511599999999606</c:v>
                </c:pt>
                <c:pt idx="118">
                  <c:v>0.93511599999999606</c:v>
                </c:pt>
                <c:pt idx="119">
                  <c:v>0.93532899999999608</c:v>
                </c:pt>
                <c:pt idx="120">
                  <c:v>0.93539999999999601</c:v>
                </c:pt>
                <c:pt idx="121">
                  <c:v>0.93539999999999601</c:v>
                </c:pt>
                <c:pt idx="122">
                  <c:v>0.93539999999999601</c:v>
                </c:pt>
                <c:pt idx="123">
                  <c:v>0.93539999999999601</c:v>
                </c:pt>
                <c:pt idx="124">
                  <c:v>0.93539999999999601</c:v>
                </c:pt>
                <c:pt idx="125">
                  <c:v>0.93539999999999601</c:v>
                </c:pt>
                <c:pt idx="126">
                  <c:v>0.93539999999999601</c:v>
                </c:pt>
                <c:pt idx="127">
                  <c:v>0.93539999999999601</c:v>
                </c:pt>
                <c:pt idx="128">
                  <c:v>0.93539999999999601</c:v>
                </c:pt>
                <c:pt idx="129">
                  <c:v>0.93539999999999601</c:v>
                </c:pt>
                <c:pt idx="130">
                  <c:v>0.93539999999999601</c:v>
                </c:pt>
                <c:pt idx="131">
                  <c:v>0.93539999999999601</c:v>
                </c:pt>
                <c:pt idx="132">
                  <c:v>0.93539999999999601</c:v>
                </c:pt>
                <c:pt idx="133">
                  <c:v>0.93539999999999601</c:v>
                </c:pt>
                <c:pt idx="134">
                  <c:v>0.93539999999999601</c:v>
                </c:pt>
                <c:pt idx="135">
                  <c:v>0.93539999999999601</c:v>
                </c:pt>
                <c:pt idx="136">
                  <c:v>0.93539999999999601</c:v>
                </c:pt>
                <c:pt idx="137">
                  <c:v>0.93539999999999601</c:v>
                </c:pt>
                <c:pt idx="138">
                  <c:v>0.93539999999999601</c:v>
                </c:pt>
                <c:pt idx="139">
                  <c:v>0.93539999999999601</c:v>
                </c:pt>
                <c:pt idx="140">
                  <c:v>0.93539999999999601</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2"/>
          <c:order val="2"/>
          <c:tx>
            <c:v>20% Family with Unsociable Sick</c:v>
          </c:tx>
          <c:spPr>
            <a:ln>
              <a:solidFill>
                <a:srgbClr val="92D050"/>
              </a:solidFill>
            </a:ln>
          </c:spPr>
          <c:marker>
            <c:symbol val="none"/>
          </c:marker>
          <c:val>
            <c:numRef>
              <c:f>Summary!$G$3:$G$202</c:f>
              <c:numCache>
                <c:formatCode>0.0000E+00</c:formatCode>
                <c:ptCount val="200"/>
                <c:pt idx="0">
                  <c:v>0.11352933333333368</c:v>
                </c:pt>
                <c:pt idx="1">
                  <c:v>0.18027566666666656</c:v>
                </c:pt>
                <c:pt idx="2">
                  <c:v>0.23766699999999996</c:v>
                </c:pt>
                <c:pt idx="3">
                  <c:v>0.28628133333333344</c:v>
                </c:pt>
                <c:pt idx="4">
                  <c:v>0.33043200000000039</c:v>
                </c:pt>
                <c:pt idx="5">
                  <c:v>0.37309233333333375</c:v>
                </c:pt>
                <c:pt idx="6">
                  <c:v>0.41255766666666632</c:v>
                </c:pt>
                <c:pt idx="7">
                  <c:v>0.44883833333333256</c:v>
                </c:pt>
                <c:pt idx="8">
                  <c:v>0.4813606666666661</c:v>
                </c:pt>
                <c:pt idx="9">
                  <c:v>0.51091166666666576</c:v>
                </c:pt>
                <c:pt idx="10">
                  <c:v>0.54116999999999982</c:v>
                </c:pt>
                <c:pt idx="11">
                  <c:v>0.56809833333333315</c:v>
                </c:pt>
                <c:pt idx="12">
                  <c:v>0.59091833333333299</c:v>
                </c:pt>
                <c:pt idx="13">
                  <c:v>0.61564533333333404</c:v>
                </c:pt>
                <c:pt idx="14">
                  <c:v>0.63874833333333392</c:v>
                </c:pt>
                <c:pt idx="15">
                  <c:v>0.66028933333333351</c:v>
                </c:pt>
                <c:pt idx="16">
                  <c:v>0.67779099999999992</c:v>
                </c:pt>
                <c:pt idx="17">
                  <c:v>0.69472533333333275</c:v>
                </c:pt>
                <c:pt idx="18">
                  <c:v>0.71116433333333329</c:v>
                </c:pt>
                <c:pt idx="19">
                  <c:v>0.72385066666666664</c:v>
                </c:pt>
                <c:pt idx="20">
                  <c:v>0.73887266666666684</c:v>
                </c:pt>
                <c:pt idx="21">
                  <c:v>0.75240466666666672</c:v>
                </c:pt>
                <c:pt idx="22">
                  <c:v>0.76324399999999992</c:v>
                </c:pt>
                <c:pt idx="23">
                  <c:v>0.77536199999999988</c:v>
                </c:pt>
                <c:pt idx="24">
                  <c:v>0.78556733333333317</c:v>
                </c:pt>
                <c:pt idx="25">
                  <c:v>0.79577099999999967</c:v>
                </c:pt>
                <c:pt idx="26">
                  <c:v>0.80441599999999924</c:v>
                </c:pt>
                <c:pt idx="27">
                  <c:v>0.8134846666666653</c:v>
                </c:pt>
                <c:pt idx="28">
                  <c:v>0.82156466666666617</c:v>
                </c:pt>
                <c:pt idx="29">
                  <c:v>0.82936066666666652</c:v>
                </c:pt>
                <c:pt idx="30">
                  <c:v>0.83545533333333333</c:v>
                </c:pt>
                <c:pt idx="31">
                  <c:v>0.84091300000000058</c:v>
                </c:pt>
                <c:pt idx="32">
                  <c:v>0.84750433333333364</c:v>
                </c:pt>
                <c:pt idx="33">
                  <c:v>0.85345766666666667</c:v>
                </c:pt>
                <c:pt idx="34">
                  <c:v>0.85948299999999966</c:v>
                </c:pt>
                <c:pt idx="35">
                  <c:v>0.86536566666666637</c:v>
                </c:pt>
                <c:pt idx="36">
                  <c:v>0.87039799999999923</c:v>
                </c:pt>
                <c:pt idx="37">
                  <c:v>0.87443666666666564</c:v>
                </c:pt>
                <c:pt idx="38">
                  <c:v>0.87769666666666579</c:v>
                </c:pt>
                <c:pt idx="39">
                  <c:v>0.88223133333333248</c:v>
                </c:pt>
                <c:pt idx="40">
                  <c:v>0.88641466666666546</c:v>
                </c:pt>
                <c:pt idx="41">
                  <c:v>0.89003133333333218</c:v>
                </c:pt>
                <c:pt idx="42">
                  <c:v>0.89371666666666483</c:v>
                </c:pt>
                <c:pt idx="43">
                  <c:v>0.89683633333333157</c:v>
                </c:pt>
                <c:pt idx="44">
                  <c:v>0.90016866666666462</c:v>
                </c:pt>
                <c:pt idx="45">
                  <c:v>0.90257833333333115</c:v>
                </c:pt>
                <c:pt idx="46">
                  <c:v>0.90420733333333125</c:v>
                </c:pt>
                <c:pt idx="47">
                  <c:v>0.90661699999999756</c:v>
                </c:pt>
                <c:pt idx="48">
                  <c:v>0.90824733333333119</c:v>
                </c:pt>
                <c:pt idx="49">
                  <c:v>0.90966299999999733</c:v>
                </c:pt>
                <c:pt idx="50">
                  <c:v>0.91207299999999703</c:v>
                </c:pt>
                <c:pt idx="51">
                  <c:v>0.9136333333333303</c:v>
                </c:pt>
                <c:pt idx="52">
                  <c:v>0.9152623333333304</c:v>
                </c:pt>
                <c:pt idx="53">
                  <c:v>0.91653799999999697</c:v>
                </c:pt>
                <c:pt idx="54">
                  <c:v>0.91682133333333049</c:v>
                </c:pt>
                <c:pt idx="55">
                  <c:v>0.91738866666666363</c:v>
                </c:pt>
                <c:pt idx="56">
                  <c:v>0.91837999999999698</c:v>
                </c:pt>
                <c:pt idx="57">
                  <c:v>0.91894733333333034</c:v>
                </c:pt>
                <c:pt idx="58">
                  <c:v>0.91951466666666359</c:v>
                </c:pt>
                <c:pt idx="59">
                  <c:v>0.92022399999999671</c:v>
                </c:pt>
                <c:pt idx="60">
                  <c:v>0.9207913333333303</c:v>
                </c:pt>
                <c:pt idx="61">
                  <c:v>0.92107533333333014</c:v>
                </c:pt>
                <c:pt idx="62">
                  <c:v>0.92185466666666349</c:v>
                </c:pt>
                <c:pt idx="63">
                  <c:v>0.92227933333333012</c:v>
                </c:pt>
                <c:pt idx="64">
                  <c:v>0.92249166666666338</c:v>
                </c:pt>
                <c:pt idx="65">
                  <c:v>0.92305933333333001</c:v>
                </c:pt>
                <c:pt idx="66">
                  <c:v>0.92355566666666311</c:v>
                </c:pt>
                <c:pt idx="67">
                  <c:v>0.92383966666666317</c:v>
                </c:pt>
                <c:pt idx="68">
                  <c:v>0.92419399999999652</c:v>
                </c:pt>
                <c:pt idx="69">
                  <c:v>0.92454899999999651</c:v>
                </c:pt>
                <c:pt idx="70">
                  <c:v>0.92476199999999642</c:v>
                </c:pt>
                <c:pt idx="71">
                  <c:v>0.92525833333332985</c:v>
                </c:pt>
                <c:pt idx="72">
                  <c:v>0.92554199999999653</c:v>
                </c:pt>
                <c:pt idx="73">
                  <c:v>0.92589666666666304</c:v>
                </c:pt>
                <c:pt idx="74">
                  <c:v>0.92617999999999667</c:v>
                </c:pt>
                <c:pt idx="75">
                  <c:v>0.9264639999999964</c:v>
                </c:pt>
                <c:pt idx="76">
                  <c:v>0.92667599999999661</c:v>
                </c:pt>
                <c:pt idx="77">
                  <c:v>0.92681733333332983</c:v>
                </c:pt>
                <c:pt idx="78">
                  <c:v>0.92717166666666317</c:v>
                </c:pt>
                <c:pt idx="79">
                  <c:v>0.92745499999999648</c:v>
                </c:pt>
                <c:pt idx="80">
                  <c:v>0.92780966666666331</c:v>
                </c:pt>
                <c:pt idx="81">
                  <c:v>0.92816399999999633</c:v>
                </c:pt>
                <c:pt idx="82">
                  <c:v>0.92816399999999633</c:v>
                </c:pt>
                <c:pt idx="83">
                  <c:v>0.92816399999999633</c:v>
                </c:pt>
                <c:pt idx="84">
                  <c:v>0.92823499999999648</c:v>
                </c:pt>
                <c:pt idx="85">
                  <c:v>0.92837666666666296</c:v>
                </c:pt>
                <c:pt idx="86">
                  <c:v>0.92866033333332965</c:v>
                </c:pt>
                <c:pt idx="87">
                  <c:v>0.92901533333332964</c:v>
                </c:pt>
                <c:pt idx="88">
                  <c:v>0.92901533333332964</c:v>
                </c:pt>
                <c:pt idx="89">
                  <c:v>0.92915733333332962</c:v>
                </c:pt>
                <c:pt idx="90">
                  <c:v>0.92922833333332966</c:v>
                </c:pt>
                <c:pt idx="91">
                  <c:v>0.92936999999999637</c:v>
                </c:pt>
                <c:pt idx="92">
                  <c:v>0.9294409999999963</c:v>
                </c:pt>
                <c:pt idx="93">
                  <c:v>0.9294409999999963</c:v>
                </c:pt>
                <c:pt idx="94">
                  <c:v>0.92972433333332993</c:v>
                </c:pt>
                <c:pt idx="95">
                  <c:v>0.92979533333332987</c:v>
                </c:pt>
                <c:pt idx="96">
                  <c:v>0.92986599999999631</c:v>
                </c:pt>
                <c:pt idx="97">
                  <c:v>0.93029166666666308</c:v>
                </c:pt>
                <c:pt idx="98">
                  <c:v>0.9303626666666629</c:v>
                </c:pt>
                <c:pt idx="99">
                  <c:v>0.93050433333332971</c:v>
                </c:pt>
                <c:pt idx="100">
                  <c:v>0.9306463333333298</c:v>
                </c:pt>
                <c:pt idx="101">
                  <c:v>0.93078833333332978</c:v>
                </c:pt>
                <c:pt idx="102">
                  <c:v>0.93107199999999635</c:v>
                </c:pt>
                <c:pt idx="103">
                  <c:v>0.93114299999999639</c:v>
                </c:pt>
                <c:pt idx="104">
                  <c:v>0.93128499999999637</c:v>
                </c:pt>
                <c:pt idx="105">
                  <c:v>0.9313559999999963</c:v>
                </c:pt>
                <c:pt idx="106">
                  <c:v>0.93156833333332967</c:v>
                </c:pt>
                <c:pt idx="107">
                  <c:v>0.93163899999999633</c:v>
                </c:pt>
                <c:pt idx="108">
                  <c:v>0.93170999999999649</c:v>
                </c:pt>
                <c:pt idx="109">
                  <c:v>0.93178099999999631</c:v>
                </c:pt>
                <c:pt idx="110">
                  <c:v>0.93178099999999631</c:v>
                </c:pt>
                <c:pt idx="111">
                  <c:v>0.9319226666666629</c:v>
                </c:pt>
                <c:pt idx="112">
                  <c:v>0.93206433333332961</c:v>
                </c:pt>
                <c:pt idx="113">
                  <c:v>0.93227733333332963</c:v>
                </c:pt>
                <c:pt idx="114">
                  <c:v>0.93227733333332963</c:v>
                </c:pt>
                <c:pt idx="115">
                  <c:v>0.93227733333332963</c:v>
                </c:pt>
                <c:pt idx="116">
                  <c:v>0.93234833333332978</c:v>
                </c:pt>
                <c:pt idx="117">
                  <c:v>0.93234833333332978</c:v>
                </c:pt>
                <c:pt idx="118">
                  <c:v>0.93249033333332965</c:v>
                </c:pt>
                <c:pt idx="119">
                  <c:v>0.93256133333332958</c:v>
                </c:pt>
                <c:pt idx="120">
                  <c:v>0.93263233333332962</c:v>
                </c:pt>
                <c:pt idx="121">
                  <c:v>0.93263233333332962</c:v>
                </c:pt>
                <c:pt idx="122">
                  <c:v>0.93263233333332962</c:v>
                </c:pt>
                <c:pt idx="123">
                  <c:v>0.93277433333332971</c:v>
                </c:pt>
                <c:pt idx="124">
                  <c:v>0.93284499999999615</c:v>
                </c:pt>
                <c:pt idx="125">
                  <c:v>0.93291599999999619</c:v>
                </c:pt>
                <c:pt idx="126">
                  <c:v>0.93291599999999619</c:v>
                </c:pt>
                <c:pt idx="127">
                  <c:v>0.93298666666666263</c:v>
                </c:pt>
                <c:pt idx="128">
                  <c:v>0.93319933333332972</c:v>
                </c:pt>
                <c:pt idx="129">
                  <c:v>0.93327033333332954</c:v>
                </c:pt>
                <c:pt idx="130">
                  <c:v>0.93327033333332954</c:v>
                </c:pt>
                <c:pt idx="131">
                  <c:v>0.93334133333332969</c:v>
                </c:pt>
                <c:pt idx="132">
                  <c:v>0.93334133333332969</c:v>
                </c:pt>
                <c:pt idx="133">
                  <c:v>0.93334133333332969</c:v>
                </c:pt>
                <c:pt idx="134">
                  <c:v>0.93348333333332945</c:v>
                </c:pt>
                <c:pt idx="135">
                  <c:v>0.93355433333332949</c:v>
                </c:pt>
                <c:pt idx="136">
                  <c:v>0.93355433333332949</c:v>
                </c:pt>
                <c:pt idx="137">
                  <c:v>0.93355433333332949</c:v>
                </c:pt>
                <c:pt idx="138">
                  <c:v>0.93362533333332964</c:v>
                </c:pt>
                <c:pt idx="139">
                  <c:v>0.93369633333332946</c:v>
                </c:pt>
                <c:pt idx="140">
                  <c:v>0.93376733333332951</c:v>
                </c:pt>
                <c:pt idx="141">
                  <c:v>0.93376733333332951</c:v>
                </c:pt>
                <c:pt idx="142">
                  <c:v>0.93397999999999604</c:v>
                </c:pt>
                <c:pt idx="143">
                  <c:v>0.93405099999999608</c:v>
                </c:pt>
                <c:pt idx="144">
                  <c:v>0.93405099999999608</c:v>
                </c:pt>
                <c:pt idx="145">
                  <c:v>0.93405099999999608</c:v>
                </c:pt>
                <c:pt idx="146">
                  <c:v>0.93405099999999608</c:v>
                </c:pt>
                <c:pt idx="147">
                  <c:v>0.93405099999999608</c:v>
                </c:pt>
                <c:pt idx="148">
                  <c:v>0.93405099999999608</c:v>
                </c:pt>
                <c:pt idx="149">
                  <c:v>0.93412199999999601</c:v>
                </c:pt>
                <c:pt idx="150">
                  <c:v>0.93419299999999628</c:v>
                </c:pt>
                <c:pt idx="151">
                  <c:v>0.93419299999999628</c:v>
                </c:pt>
                <c:pt idx="152">
                  <c:v>0.93433499999999614</c:v>
                </c:pt>
                <c:pt idx="153">
                  <c:v>0.93433499999999614</c:v>
                </c:pt>
                <c:pt idx="154">
                  <c:v>0.93433499999999614</c:v>
                </c:pt>
                <c:pt idx="155">
                  <c:v>0.93433499999999614</c:v>
                </c:pt>
                <c:pt idx="156">
                  <c:v>0.93440599999999618</c:v>
                </c:pt>
                <c:pt idx="157">
                  <c:v>0.93440599999999618</c:v>
                </c:pt>
                <c:pt idx="158">
                  <c:v>0.93440599999999618</c:v>
                </c:pt>
                <c:pt idx="159">
                  <c:v>0.93440599999999618</c:v>
                </c:pt>
                <c:pt idx="160">
                  <c:v>0.93440599999999618</c:v>
                </c:pt>
                <c:pt idx="161">
                  <c:v>0.93440599999999618</c:v>
                </c:pt>
                <c:pt idx="162">
                  <c:v>0.93468999999999614</c:v>
                </c:pt>
                <c:pt idx="163">
                  <c:v>0.93476099999999618</c:v>
                </c:pt>
                <c:pt idx="164">
                  <c:v>0.93476099999999618</c:v>
                </c:pt>
                <c:pt idx="165">
                  <c:v>0.93476099999999618</c:v>
                </c:pt>
                <c:pt idx="166">
                  <c:v>0.93476099999999618</c:v>
                </c:pt>
                <c:pt idx="167">
                  <c:v>0.93476099999999618</c:v>
                </c:pt>
                <c:pt idx="168">
                  <c:v>0.93483199999999611</c:v>
                </c:pt>
                <c:pt idx="169">
                  <c:v>0.93483199999999611</c:v>
                </c:pt>
                <c:pt idx="170">
                  <c:v>0.93483199999999611</c:v>
                </c:pt>
                <c:pt idx="171">
                  <c:v>0.93483199999999611</c:v>
                </c:pt>
                <c:pt idx="172">
                  <c:v>0.93483199999999611</c:v>
                </c:pt>
                <c:pt idx="173">
                  <c:v>0.93490299999999604</c:v>
                </c:pt>
                <c:pt idx="174">
                  <c:v>0.93490299999999604</c:v>
                </c:pt>
                <c:pt idx="175">
                  <c:v>0.93490299999999604</c:v>
                </c:pt>
                <c:pt idx="176">
                  <c:v>0.93490299999999604</c:v>
                </c:pt>
                <c:pt idx="177">
                  <c:v>0.93490299999999604</c:v>
                </c:pt>
                <c:pt idx="178">
                  <c:v>0.93490299999999604</c:v>
                </c:pt>
                <c:pt idx="179">
                  <c:v>0.93490299999999604</c:v>
                </c:pt>
                <c:pt idx="180">
                  <c:v>0.93490299999999604</c:v>
                </c:pt>
                <c:pt idx="181">
                  <c:v>0.93490299999999604</c:v>
                </c:pt>
                <c:pt idx="182">
                  <c:v>0.93490299999999604</c:v>
                </c:pt>
                <c:pt idx="183">
                  <c:v>0.93490299999999604</c:v>
                </c:pt>
                <c:pt idx="184">
                  <c:v>0.93490299999999604</c:v>
                </c:pt>
                <c:pt idx="185">
                  <c:v>0.93490299999999604</c:v>
                </c:pt>
                <c:pt idx="186">
                  <c:v>0.93490299999999604</c:v>
                </c:pt>
                <c:pt idx="187">
                  <c:v>0.93490299999999604</c:v>
                </c:pt>
                <c:pt idx="188">
                  <c:v>0.93490299999999604</c:v>
                </c:pt>
                <c:pt idx="189">
                  <c:v>0.93490299999999604</c:v>
                </c:pt>
                <c:pt idx="190">
                  <c:v>0.93490299999999604</c:v>
                </c:pt>
                <c:pt idx="191">
                  <c:v>0.93497399999999609</c:v>
                </c:pt>
                <c:pt idx="192">
                  <c:v>0.93497399999999609</c:v>
                </c:pt>
                <c:pt idx="193">
                  <c:v>0.93497399999999609</c:v>
                </c:pt>
                <c:pt idx="194">
                  <c:v>0.93504499999999613</c:v>
                </c:pt>
                <c:pt idx="195">
                  <c:v>0.93504499999999613</c:v>
                </c:pt>
                <c:pt idx="196">
                  <c:v>0.93511599999999606</c:v>
                </c:pt>
                <c:pt idx="197">
                  <c:v>0.93511599999999606</c:v>
                </c:pt>
                <c:pt idx="198">
                  <c:v>0.93518699999999599</c:v>
                </c:pt>
                <c:pt idx="199">
                  <c:v>0.93518699999999599</c:v>
                </c:pt>
              </c:numCache>
            </c:numRef>
          </c:val>
        </c:ser>
        <c:ser>
          <c:idx val="3"/>
          <c:order val="3"/>
          <c:tx>
            <c:v>40% Family with Unsociable Sick</c:v>
          </c:tx>
          <c:spPr>
            <a:ln>
              <a:solidFill>
                <a:srgbClr val="7030A0"/>
              </a:solidFill>
            </a:ln>
          </c:spPr>
          <c:marker>
            <c:symbol val="none"/>
          </c:marker>
          <c:val>
            <c:numRef>
              <c:f>Summary!$H$3:$H$202</c:f>
              <c:numCache>
                <c:formatCode>0.0000E+00</c:formatCode>
                <c:ptCount val="200"/>
                <c:pt idx="0">
                  <c:v>0.11175200000000032</c:v>
                </c:pt>
                <c:pt idx="1">
                  <c:v>0.11367100000000029</c:v>
                </c:pt>
                <c:pt idx="2">
                  <c:v>0.11055000000000037</c:v>
                </c:pt>
                <c:pt idx="3">
                  <c:v>0.11359900000000032</c:v>
                </c:pt>
                <c:pt idx="4">
                  <c:v>0.11062200000000037</c:v>
                </c:pt>
                <c:pt idx="5">
                  <c:v>0.10906033333333379</c:v>
                </c:pt>
                <c:pt idx="6">
                  <c:v>0.11430600000000035</c:v>
                </c:pt>
                <c:pt idx="7">
                  <c:v>0.11317233333333375</c:v>
                </c:pt>
                <c:pt idx="8">
                  <c:v>0.11530133333333366</c:v>
                </c:pt>
                <c:pt idx="9">
                  <c:v>0.11423766666666701</c:v>
                </c:pt>
                <c:pt idx="10">
                  <c:v>0.11437733333333359</c:v>
                </c:pt>
                <c:pt idx="11">
                  <c:v>0.11161366666666707</c:v>
                </c:pt>
                <c:pt idx="12">
                  <c:v>0.1147313333333337</c:v>
                </c:pt>
                <c:pt idx="13">
                  <c:v>0.11345600000000036</c:v>
                </c:pt>
                <c:pt idx="14">
                  <c:v>0.11097666666666707</c:v>
                </c:pt>
                <c:pt idx="15">
                  <c:v>0.11352800000000032</c:v>
                </c:pt>
                <c:pt idx="16">
                  <c:v>0.10906033333333372</c:v>
                </c:pt>
                <c:pt idx="17">
                  <c:v>0.11395266666666698</c:v>
                </c:pt>
                <c:pt idx="18">
                  <c:v>0.11203766666666698</c:v>
                </c:pt>
                <c:pt idx="19">
                  <c:v>0.11345900000000031</c:v>
                </c:pt>
                <c:pt idx="20">
                  <c:v>0.11473233333333371</c:v>
                </c:pt>
                <c:pt idx="21">
                  <c:v>0.10835366666666706</c:v>
                </c:pt>
                <c:pt idx="22">
                  <c:v>0.11097633333333369</c:v>
                </c:pt>
                <c:pt idx="23">
                  <c:v>0.1149490000000003</c:v>
                </c:pt>
                <c:pt idx="24">
                  <c:v>0.11360000000000038</c:v>
                </c:pt>
                <c:pt idx="25">
                  <c:v>0.11452166666666699</c:v>
                </c:pt>
                <c:pt idx="26">
                  <c:v>0.11466266666666702</c:v>
                </c:pt>
                <c:pt idx="27">
                  <c:v>0.11338433333333374</c:v>
                </c:pt>
                <c:pt idx="28">
                  <c:v>0.11359633333333367</c:v>
                </c:pt>
                <c:pt idx="29">
                  <c:v>0.11196566666666702</c:v>
                </c:pt>
                <c:pt idx="30">
                  <c:v>0.11147233333333371</c:v>
                </c:pt>
                <c:pt idx="31">
                  <c:v>0.11409566666666705</c:v>
                </c:pt>
                <c:pt idx="32">
                  <c:v>0.11133166666666708</c:v>
                </c:pt>
                <c:pt idx="33">
                  <c:v>0.11345766666666704</c:v>
                </c:pt>
                <c:pt idx="34">
                  <c:v>0.11423566666666705</c:v>
                </c:pt>
                <c:pt idx="35">
                  <c:v>0.11445000000000033</c:v>
                </c:pt>
                <c:pt idx="36">
                  <c:v>0.11360000000000037</c:v>
                </c:pt>
                <c:pt idx="37">
                  <c:v>0.11204100000000028</c:v>
                </c:pt>
                <c:pt idx="38">
                  <c:v>0.11345833333333365</c:v>
                </c:pt>
                <c:pt idx="39">
                  <c:v>0.11203966666666701</c:v>
                </c:pt>
                <c:pt idx="40">
                  <c:v>0.11274800000000039</c:v>
                </c:pt>
                <c:pt idx="41">
                  <c:v>0.11274500000000037</c:v>
                </c:pt>
                <c:pt idx="42">
                  <c:v>0.11388100000000037</c:v>
                </c:pt>
                <c:pt idx="43">
                  <c:v>0.1139533333333337</c:v>
                </c:pt>
                <c:pt idx="44">
                  <c:v>0.11296033333333368</c:v>
                </c:pt>
                <c:pt idx="45">
                  <c:v>0.11296233333333372</c:v>
                </c:pt>
                <c:pt idx="46">
                  <c:v>0.11175500000000038</c:v>
                </c:pt>
                <c:pt idx="47">
                  <c:v>0.11395166666666695</c:v>
                </c:pt>
                <c:pt idx="48">
                  <c:v>0.11260633333333364</c:v>
                </c:pt>
                <c:pt idx="49">
                  <c:v>0.11310266666666703</c:v>
                </c:pt>
                <c:pt idx="50">
                  <c:v>0.11409500000000038</c:v>
                </c:pt>
                <c:pt idx="51">
                  <c:v>0.11225100000000036</c:v>
                </c:pt>
                <c:pt idx="52">
                  <c:v>0.11338866666666697</c:v>
                </c:pt>
                <c:pt idx="53">
                  <c:v>0.11147166666666704</c:v>
                </c:pt>
                <c:pt idx="54">
                  <c:v>0.11374000000000037</c:v>
                </c:pt>
                <c:pt idx="55">
                  <c:v>0.11452100000000036</c:v>
                </c:pt>
                <c:pt idx="56">
                  <c:v>0.11239033333333365</c:v>
                </c:pt>
                <c:pt idx="57">
                  <c:v>0.112321666666667</c:v>
                </c:pt>
                <c:pt idx="58">
                  <c:v>0.11345800000000038</c:v>
                </c:pt>
                <c:pt idx="59">
                  <c:v>0.11267666666666706</c:v>
                </c:pt>
                <c:pt idx="60">
                  <c:v>0.11402433333333367</c:v>
                </c:pt>
                <c:pt idx="61">
                  <c:v>0.11139966666666701</c:v>
                </c:pt>
                <c:pt idx="62">
                  <c:v>0.11416366666666701</c:v>
                </c:pt>
                <c:pt idx="63">
                  <c:v>0.112179666666667</c:v>
                </c:pt>
                <c:pt idx="64">
                  <c:v>0.11373966666666706</c:v>
                </c:pt>
                <c:pt idx="65">
                  <c:v>0.11310366666666702</c:v>
                </c:pt>
                <c:pt idx="66">
                  <c:v>0.11260466666666703</c:v>
                </c:pt>
                <c:pt idx="67">
                  <c:v>0.11367033333333375</c:v>
                </c:pt>
                <c:pt idx="68">
                  <c:v>0.11275133333333368</c:v>
                </c:pt>
                <c:pt idx="69">
                  <c:v>0.11473500000000041</c:v>
                </c:pt>
                <c:pt idx="70">
                  <c:v>0.1126770000000004</c:v>
                </c:pt>
                <c:pt idx="71">
                  <c:v>0.1135250000000004</c:v>
                </c:pt>
                <c:pt idx="72">
                  <c:v>0.11324500000000029</c:v>
                </c:pt>
                <c:pt idx="73">
                  <c:v>0.11331600000000036</c:v>
                </c:pt>
                <c:pt idx="74">
                  <c:v>0.11402666666666703</c:v>
                </c:pt>
                <c:pt idx="75">
                  <c:v>0.11161533333333368</c:v>
                </c:pt>
                <c:pt idx="76">
                  <c:v>0.11118900000000038</c:v>
                </c:pt>
                <c:pt idx="77">
                  <c:v>0.11218100000000036</c:v>
                </c:pt>
                <c:pt idx="78">
                  <c:v>0.11175566666666702</c:v>
                </c:pt>
                <c:pt idx="79">
                  <c:v>0.11345566666666701</c:v>
                </c:pt>
                <c:pt idx="80">
                  <c:v>0.11437900000000034</c:v>
                </c:pt>
                <c:pt idx="81">
                  <c:v>0.11487500000000039</c:v>
                </c:pt>
                <c:pt idx="82">
                  <c:v>0.11324566666666702</c:v>
                </c:pt>
                <c:pt idx="83">
                  <c:v>0.11345800000000027</c:v>
                </c:pt>
                <c:pt idx="84">
                  <c:v>0.11352700000000032</c:v>
                </c:pt>
                <c:pt idx="85">
                  <c:v>0.11317200000000037</c:v>
                </c:pt>
                <c:pt idx="86">
                  <c:v>0.11302933333333372</c:v>
                </c:pt>
                <c:pt idx="87">
                  <c:v>0.11374300000000033</c:v>
                </c:pt>
                <c:pt idx="88">
                  <c:v>0.116221666666667</c:v>
                </c:pt>
                <c:pt idx="89">
                  <c:v>0.11444966666666705</c:v>
                </c:pt>
                <c:pt idx="90">
                  <c:v>0.11218000000000036</c:v>
                </c:pt>
                <c:pt idx="91">
                  <c:v>0.11161400000000038</c:v>
                </c:pt>
                <c:pt idx="92">
                  <c:v>0.11359833333333368</c:v>
                </c:pt>
                <c:pt idx="93">
                  <c:v>0.11225100000000039</c:v>
                </c:pt>
                <c:pt idx="94">
                  <c:v>0.115581666666667</c:v>
                </c:pt>
                <c:pt idx="95">
                  <c:v>0.11494633333333372</c:v>
                </c:pt>
                <c:pt idx="96">
                  <c:v>0.11445000000000033</c:v>
                </c:pt>
                <c:pt idx="97">
                  <c:v>0.11523166666666702</c:v>
                </c:pt>
                <c:pt idx="98">
                  <c:v>0.115016666666667</c:v>
                </c:pt>
                <c:pt idx="99">
                  <c:v>0.11260233333333368</c:v>
                </c:pt>
                <c:pt idx="100">
                  <c:v>0.11239033333333368</c:v>
                </c:pt>
                <c:pt idx="101">
                  <c:v>0.11289100000000042</c:v>
                </c:pt>
                <c:pt idx="102">
                  <c:v>0.11274633333333374</c:v>
                </c:pt>
                <c:pt idx="103">
                  <c:v>0.1116860000000004</c:v>
                </c:pt>
                <c:pt idx="104">
                  <c:v>0.11274533333333364</c:v>
                </c:pt>
                <c:pt idx="105">
                  <c:v>0.11416500000000041</c:v>
                </c:pt>
                <c:pt idx="106">
                  <c:v>0.11197000000000036</c:v>
                </c:pt>
                <c:pt idx="107">
                  <c:v>0.11374166666666703</c:v>
                </c:pt>
                <c:pt idx="108">
                  <c:v>0.11530200000000033</c:v>
                </c:pt>
                <c:pt idx="109">
                  <c:v>0.11133000000000039</c:v>
                </c:pt>
                <c:pt idx="110">
                  <c:v>0.11303066666666702</c:v>
                </c:pt>
                <c:pt idx="111">
                  <c:v>0.11388300000000041</c:v>
                </c:pt>
                <c:pt idx="112">
                  <c:v>0.11140166666666698</c:v>
                </c:pt>
                <c:pt idx="113">
                  <c:v>0.11281900000000041</c:v>
                </c:pt>
                <c:pt idx="114">
                  <c:v>0.11572400000000035</c:v>
                </c:pt>
                <c:pt idx="115">
                  <c:v>0.11522966666666698</c:v>
                </c:pt>
                <c:pt idx="116">
                  <c:v>0.11459066666666695</c:v>
                </c:pt>
                <c:pt idx="117">
                  <c:v>0.11509033333333368</c:v>
                </c:pt>
                <c:pt idx="118">
                  <c:v>0.11388333333333364</c:v>
                </c:pt>
                <c:pt idx="119">
                  <c:v>0.11374033333333368</c:v>
                </c:pt>
                <c:pt idx="120">
                  <c:v>0.11161466666666707</c:v>
                </c:pt>
                <c:pt idx="121">
                  <c:v>0.1119673333333337</c:v>
                </c:pt>
                <c:pt idx="122">
                  <c:v>0.11409166666666709</c:v>
                </c:pt>
                <c:pt idx="123">
                  <c:v>0.11296400000000036</c:v>
                </c:pt>
                <c:pt idx="124">
                  <c:v>0.11175666666666703</c:v>
                </c:pt>
                <c:pt idx="125">
                  <c:v>0.11331500000000033</c:v>
                </c:pt>
                <c:pt idx="126">
                  <c:v>0.11062133333333368</c:v>
                </c:pt>
                <c:pt idx="127">
                  <c:v>0.11657600000000026</c:v>
                </c:pt>
                <c:pt idx="128">
                  <c:v>0.11572733333333363</c:v>
                </c:pt>
                <c:pt idx="129">
                  <c:v>0.11508533333333364</c:v>
                </c:pt>
                <c:pt idx="130">
                  <c:v>0.1145223333333337</c:v>
                </c:pt>
                <c:pt idx="131">
                  <c:v>0.11182466666666703</c:v>
                </c:pt>
                <c:pt idx="132">
                  <c:v>0.11430866666666703</c:v>
                </c:pt>
                <c:pt idx="133">
                  <c:v>0.11515700000000025</c:v>
                </c:pt>
                <c:pt idx="134">
                  <c:v>0.11473400000000036</c:v>
                </c:pt>
                <c:pt idx="135">
                  <c:v>0.11338500000000036</c:v>
                </c:pt>
                <c:pt idx="136">
                  <c:v>0.1122513333333337</c:v>
                </c:pt>
                <c:pt idx="137">
                  <c:v>0.11530033333333363</c:v>
                </c:pt>
                <c:pt idx="138">
                  <c:v>0.11267733333333364</c:v>
                </c:pt>
                <c:pt idx="139">
                  <c:v>0.11501766666666705</c:v>
                </c:pt>
                <c:pt idx="140">
                  <c:v>0.11282133333333369</c:v>
                </c:pt>
                <c:pt idx="141">
                  <c:v>0.11140266666666704</c:v>
                </c:pt>
                <c:pt idx="142">
                  <c:v>0.11161300000000036</c:v>
                </c:pt>
                <c:pt idx="143">
                  <c:v>0.11161200000000035</c:v>
                </c:pt>
                <c:pt idx="144">
                  <c:v>0.11381333333333364</c:v>
                </c:pt>
                <c:pt idx="145">
                  <c:v>0.11295833333333369</c:v>
                </c:pt>
                <c:pt idx="146">
                  <c:v>0.11374033333333371</c:v>
                </c:pt>
                <c:pt idx="147">
                  <c:v>0.11239366666666702</c:v>
                </c:pt>
                <c:pt idx="148">
                  <c:v>0.1112570000000004</c:v>
                </c:pt>
                <c:pt idx="149">
                  <c:v>0.11281900000000035</c:v>
                </c:pt>
                <c:pt idx="150">
                  <c:v>0.11267666666666699</c:v>
                </c:pt>
                <c:pt idx="151">
                  <c:v>0.11224966666666707</c:v>
                </c:pt>
                <c:pt idx="152">
                  <c:v>0.11047700000000038</c:v>
                </c:pt>
                <c:pt idx="153">
                  <c:v>0.11062000000000041</c:v>
                </c:pt>
                <c:pt idx="154">
                  <c:v>0.11161333333333368</c:v>
                </c:pt>
                <c:pt idx="155">
                  <c:v>0.11331600000000036</c:v>
                </c:pt>
                <c:pt idx="156">
                  <c:v>0.11352800000000032</c:v>
                </c:pt>
                <c:pt idx="157">
                  <c:v>0.11586900000000032</c:v>
                </c:pt>
                <c:pt idx="158">
                  <c:v>0.11494566666666704</c:v>
                </c:pt>
                <c:pt idx="159">
                  <c:v>0.11572266666666703</c:v>
                </c:pt>
                <c:pt idx="160">
                  <c:v>0.11353033333333358</c:v>
                </c:pt>
                <c:pt idx="161">
                  <c:v>0.11296333333333368</c:v>
                </c:pt>
                <c:pt idx="162">
                  <c:v>0.11196600000000041</c:v>
                </c:pt>
                <c:pt idx="163">
                  <c:v>0.11260533333333361</c:v>
                </c:pt>
                <c:pt idx="164">
                  <c:v>0.11218333333333365</c:v>
                </c:pt>
                <c:pt idx="165">
                  <c:v>0.11182833333333367</c:v>
                </c:pt>
                <c:pt idx="166">
                  <c:v>0.11423766666666699</c:v>
                </c:pt>
                <c:pt idx="167">
                  <c:v>0.11451900000000033</c:v>
                </c:pt>
                <c:pt idx="168">
                  <c:v>0.11494366666666703</c:v>
                </c:pt>
                <c:pt idx="169">
                  <c:v>0.11458900000000033</c:v>
                </c:pt>
                <c:pt idx="170">
                  <c:v>0.11515833333333365</c:v>
                </c:pt>
                <c:pt idx="171">
                  <c:v>0.11515900000000033</c:v>
                </c:pt>
                <c:pt idx="172">
                  <c:v>0.114165666666667</c:v>
                </c:pt>
                <c:pt idx="173">
                  <c:v>0.1122540000000004</c:v>
                </c:pt>
                <c:pt idx="174">
                  <c:v>0.11480500000000037</c:v>
                </c:pt>
                <c:pt idx="175">
                  <c:v>0.11374133333333368</c:v>
                </c:pt>
                <c:pt idx="176">
                  <c:v>0.11210933333333366</c:v>
                </c:pt>
                <c:pt idx="177">
                  <c:v>0.11352933333333368</c:v>
                </c:pt>
                <c:pt idx="178">
                  <c:v>0.11147100000000042</c:v>
                </c:pt>
                <c:pt idx="179">
                  <c:v>0.11182733333333365</c:v>
                </c:pt>
                <c:pt idx="180">
                  <c:v>0.11451933333333364</c:v>
                </c:pt>
                <c:pt idx="181">
                  <c:v>0.11132700000000036</c:v>
                </c:pt>
                <c:pt idx="182">
                  <c:v>0.11104966666666705</c:v>
                </c:pt>
                <c:pt idx="183">
                  <c:v>0.11119000000000039</c:v>
                </c:pt>
                <c:pt idx="184">
                  <c:v>0.11600866666666701</c:v>
                </c:pt>
                <c:pt idx="185">
                  <c:v>0.11444800000000037</c:v>
                </c:pt>
                <c:pt idx="186">
                  <c:v>0.11381133333333365</c:v>
                </c:pt>
                <c:pt idx="187">
                  <c:v>0.11395300000000036</c:v>
                </c:pt>
                <c:pt idx="188">
                  <c:v>0.11416466666666701</c:v>
                </c:pt>
                <c:pt idx="189">
                  <c:v>0.11232300000000039</c:v>
                </c:pt>
                <c:pt idx="190">
                  <c:v>0.11402633333333366</c:v>
                </c:pt>
                <c:pt idx="191">
                  <c:v>0.112530666666667</c:v>
                </c:pt>
                <c:pt idx="192">
                  <c:v>0.11168400000000038</c:v>
                </c:pt>
                <c:pt idx="193">
                  <c:v>0.11040766666666704</c:v>
                </c:pt>
                <c:pt idx="194">
                  <c:v>0.11062133333333368</c:v>
                </c:pt>
                <c:pt idx="195">
                  <c:v>0.11132900000000037</c:v>
                </c:pt>
                <c:pt idx="196">
                  <c:v>0.11296333333333368</c:v>
                </c:pt>
                <c:pt idx="197">
                  <c:v>0.11147300000000042</c:v>
                </c:pt>
                <c:pt idx="198">
                  <c:v>0.11182700000000033</c:v>
                </c:pt>
                <c:pt idx="199">
                  <c:v>0.11196633333333375</c:v>
                </c:pt>
              </c:numCache>
            </c:numRef>
          </c:val>
        </c:ser>
        <c:marker val="1"/>
        <c:axId val="61734912"/>
        <c:axId val="61736832"/>
      </c:lineChart>
      <c:catAx>
        <c:axId val="61734912"/>
        <c:scaling>
          <c:orientation val="minMax"/>
        </c:scaling>
        <c:axPos val="b"/>
        <c:title>
          <c:tx>
            <c:rich>
              <a:bodyPr/>
              <a:lstStyle/>
              <a:p>
                <a:pPr>
                  <a:defRPr/>
                </a:pPr>
                <a:r>
                  <a:rPr lang="en-US"/>
                  <a:t>Time</a:t>
                </a:r>
              </a:p>
            </c:rich>
          </c:tx>
          <c:layout/>
        </c:title>
        <c:majorTickMark val="none"/>
        <c:tickLblPos val="nextTo"/>
        <c:crossAx val="61736832"/>
        <c:crosses val="autoZero"/>
        <c:auto val="1"/>
        <c:lblAlgn val="ctr"/>
        <c:lblOffset val="100"/>
      </c:catAx>
      <c:valAx>
        <c:axId val="61736832"/>
        <c:scaling>
          <c:orientation val="minMax"/>
        </c:scaling>
        <c:axPos val="l"/>
        <c:majorGridlines/>
        <c:title>
          <c:tx>
            <c:rich>
              <a:bodyPr/>
              <a:lstStyle/>
              <a:p>
                <a:pPr>
                  <a:defRPr/>
                </a:pPr>
                <a:r>
                  <a:rPr lang="en-US"/>
                  <a:t>Network</a:t>
                </a:r>
                <a:r>
                  <a:rPr lang="en-US" baseline="0"/>
                  <a:t> Popularity</a:t>
                </a:r>
                <a:endParaRPr lang="en-US"/>
              </a:p>
            </c:rich>
          </c:tx>
          <c:layout/>
        </c:title>
        <c:numFmt formatCode="0.0000E+00" sourceLinked="1"/>
        <c:tickLblPos val="nextTo"/>
        <c:crossAx val="61734912"/>
        <c:crosses val="autoZero"/>
        <c:crossBetween val="between"/>
      </c:valAx>
    </c:plotArea>
    <c:legend>
      <c:legendPos val="r"/>
      <c:layout/>
    </c:legend>
    <c:plotVisOnly val="1"/>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Average Network </a:t>
            </a:r>
            <a:r>
              <a:rPr lang="en-US" sz="1800" b="1" i="0" u="none" strike="noStrike" baseline="0"/>
              <a:t>Closeness </a:t>
            </a:r>
            <a:r>
              <a:rPr lang="en-US" baseline="0"/>
              <a:t>Measure </a:t>
            </a:r>
          </a:p>
          <a:p>
            <a:pPr>
              <a:defRPr/>
            </a:pPr>
            <a:r>
              <a:rPr lang="en-US" baseline="0"/>
              <a:t>with Various Family Structures and Unsociable Sick</a:t>
            </a:r>
            <a:endParaRPr lang="en-US"/>
          </a:p>
        </c:rich>
      </c:tx>
      <c:layout/>
    </c:title>
    <c:plotArea>
      <c:layout/>
      <c:lineChart>
        <c:grouping val="standard"/>
        <c:ser>
          <c:idx val="0"/>
          <c:order val="0"/>
          <c:tx>
            <c:v>Baseline (No Unsociable Sick)</c:v>
          </c:tx>
          <c:marker>
            <c:symbol val="none"/>
          </c:marker>
          <c:val>
            <c:numRef>
              <c:f>Summary!$A$3:$A$202</c:f>
              <c:numCache>
                <c:formatCode>0.0000E+00</c:formatCode>
                <c:ptCount val="200"/>
                <c:pt idx="0">
                  <c:v>6.6789999999999836E-3</c:v>
                </c:pt>
                <c:pt idx="1">
                  <c:v>6.5956666666666499E-3</c:v>
                </c:pt>
                <c:pt idx="2">
                  <c:v>6.5003333333333198E-3</c:v>
                </c:pt>
                <c:pt idx="3">
                  <c:v>6.5856666666666503E-3</c:v>
                </c:pt>
                <c:pt idx="4">
                  <c:v>6.5869999999999835E-3</c:v>
                </c:pt>
                <c:pt idx="5">
                  <c:v>6.6563333333333153E-3</c:v>
                </c:pt>
                <c:pt idx="6">
                  <c:v>6.5913333333333171E-3</c:v>
                </c:pt>
                <c:pt idx="7">
                  <c:v>6.7109999999999852E-3</c:v>
                </c:pt>
                <c:pt idx="8">
                  <c:v>6.6009999999999819E-3</c:v>
                </c:pt>
                <c:pt idx="9">
                  <c:v>6.5503333333333143E-3</c:v>
                </c:pt>
                <c:pt idx="10">
                  <c:v>6.6109999999999823E-3</c:v>
                </c:pt>
                <c:pt idx="11">
                  <c:v>6.7023333333333154E-3</c:v>
                </c:pt>
                <c:pt idx="12">
                  <c:v>6.612333333333319E-3</c:v>
                </c:pt>
                <c:pt idx="13">
                  <c:v>6.4903333333333202E-3</c:v>
                </c:pt>
                <c:pt idx="14">
                  <c:v>6.5609999999999844E-3</c:v>
                </c:pt>
                <c:pt idx="15">
                  <c:v>6.7016666666666492E-3</c:v>
                </c:pt>
                <c:pt idx="16">
                  <c:v>6.7956666666666478E-3</c:v>
                </c:pt>
                <c:pt idx="17">
                  <c:v>6.6039999999999823E-3</c:v>
                </c:pt>
                <c:pt idx="18">
                  <c:v>6.6823333333333196E-3</c:v>
                </c:pt>
                <c:pt idx="19">
                  <c:v>6.5679999999999818E-3</c:v>
                </c:pt>
                <c:pt idx="20">
                  <c:v>6.7236666666666504E-3</c:v>
                </c:pt>
                <c:pt idx="21">
                  <c:v>6.780333333333317E-3</c:v>
                </c:pt>
                <c:pt idx="22">
                  <c:v>6.6633333333333189E-3</c:v>
                </c:pt>
                <c:pt idx="23">
                  <c:v>6.7266666666666516E-3</c:v>
                </c:pt>
                <c:pt idx="24">
                  <c:v>6.6339999999999811E-3</c:v>
                </c:pt>
                <c:pt idx="25">
                  <c:v>6.6553333333333161E-3</c:v>
                </c:pt>
                <c:pt idx="26">
                  <c:v>6.7246666666666514E-3</c:v>
                </c:pt>
                <c:pt idx="27">
                  <c:v>6.7026666666666493E-3</c:v>
                </c:pt>
                <c:pt idx="28">
                  <c:v>6.5416666666666505E-3</c:v>
                </c:pt>
                <c:pt idx="29">
                  <c:v>6.6836666666666494E-3</c:v>
                </c:pt>
                <c:pt idx="30">
                  <c:v>6.7396666666666525E-3</c:v>
                </c:pt>
                <c:pt idx="31">
                  <c:v>6.6909999999999826E-3</c:v>
                </c:pt>
                <c:pt idx="32">
                  <c:v>6.538333333333317E-3</c:v>
                </c:pt>
                <c:pt idx="33">
                  <c:v>6.6349999999999803E-3</c:v>
                </c:pt>
                <c:pt idx="34">
                  <c:v>6.7186666666666497E-3</c:v>
                </c:pt>
                <c:pt idx="35">
                  <c:v>6.5423333333333184E-3</c:v>
                </c:pt>
                <c:pt idx="36">
                  <c:v>6.5986666666666494E-3</c:v>
                </c:pt>
                <c:pt idx="37">
                  <c:v>6.6666666666666523E-3</c:v>
                </c:pt>
                <c:pt idx="38">
                  <c:v>6.4736666666666545E-3</c:v>
                </c:pt>
                <c:pt idx="39">
                  <c:v>6.578333333333318E-3</c:v>
                </c:pt>
                <c:pt idx="40">
                  <c:v>6.7009999999999865E-3</c:v>
                </c:pt>
                <c:pt idx="41">
                  <c:v>6.6209999999999863E-3</c:v>
                </c:pt>
                <c:pt idx="42">
                  <c:v>6.5409999999999869E-3</c:v>
                </c:pt>
                <c:pt idx="43">
                  <c:v>6.5323333333333171E-3</c:v>
                </c:pt>
                <c:pt idx="44">
                  <c:v>6.4846666666666473E-3</c:v>
                </c:pt>
                <c:pt idx="45">
                  <c:v>6.522666666666648E-3</c:v>
                </c:pt>
                <c:pt idx="46">
                  <c:v>6.6589999999999852E-3</c:v>
                </c:pt>
                <c:pt idx="47">
                  <c:v>6.567999999999981E-3</c:v>
                </c:pt>
                <c:pt idx="48">
                  <c:v>6.7329999999999864E-3</c:v>
                </c:pt>
                <c:pt idx="49">
                  <c:v>6.7309999999999861E-3</c:v>
                </c:pt>
                <c:pt idx="50">
                  <c:v>6.7686666666666529E-3</c:v>
                </c:pt>
                <c:pt idx="51">
                  <c:v>6.5439999999999873E-3</c:v>
                </c:pt>
                <c:pt idx="52">
                  <c:v>6.4749999999999877E-3</c:v>
                </c:pt>
                <c:pt idx="53">
                  <c:v>6.6213333333333176E-3</c:v>
                </c:pt>
                <c:pt idx="54">
                  <c:v>6.6603333333333185E-3</c:v>
                </c:pt>
                <c:pt idx="55">
                  <c:v>6.7196666666666507E-3</c:v>
                </c:pt>
                <c:pt idx="56">
                  <c:v>6.6646666666666495E-3</c:v>
                </c:pt>
                <c:pt idx="57">
                  <c:v>6.591333333333318E-3</c:v>
                </c:pt>
                <c:pt idx="58">
                  <c:v>6.5089999999999853E-3</c:v>
                </c:pt>
                <c:pt idx="59">
                  <c:v>6.7156666666666536E-3</c:v>
                </c:pt>
                <c:pt idx="60">
                  <c:v>6.6269999999999862E-3</c:v>
                </c:pt>
                <c:pt idx="61">
                  <c:v>6.7369999999999861E-3</c:v>
                </c:pt>
                <c:pt idx="62">
                  <c:v>6.7063333333333142E-3</c:v>
                </c:pt>
                <c:pt idx="63">
                  <c:v>6.7149999999999849E-3</c:v>
                </c:pt>
                <c:pt idx="64">
                  <c:v>6.5836666666666483E-3</c:v>
                </c:pt>
                <c:pt idx="65">
                  <c:v>6.6146666666666498E-3</c:v>
                </c:pt>
                <c:pt idx="66">
                  <c:v>6.617333333333318E-3</c:v>
                </c:pt>
                <c:pt idx="67">
                  <c:v>6.7403333333333187E-3</c:v>
                </c:pt>
                <c:pt idx="68">
                  <c:v>6.7133333333333194E-3</c:v>
                </c:pt>
                <c:pt idx="69">
                  <c:v>6.6039999999999814E-3</c:v>
                </c:pt>
                <c:pt idx="70">
                  <c:v>6.693666666666649E-3</c:v>
                </c:pt>
                <c:pt idx="71">
                  <c:v>6.5449999999999849E-3</c:v>
                </c:pt>
                <c:pt idx="72">
                  <c:v>6.714333333333317E-3</c:v>
                </c:pt>
                <c:pt idx="73">
                  <c:v>6.695666666666651E-3</c:v>
                </c:pt>
                <c:pt idx="74">
                  <c:v>6.7059999999999845E-3</c:v>
                </c:pt>
                <c:pt idx="75">
                  <c:v>6.7079999999999865E-3</c:v>
                </c:pt>
                <c:pt idx="76">
                  <c:v>6.6359999999999831E-3</c:v>
                </c:pt>
                <c:pt idx="77">
                  <c:v>6.5563333333333194E-3</c:v>
                </c:pt>
                <c:pt idx="78">
                  <c:v>6.8983333333333249E-3</c:v>
                </c:pt>
                <c:pt idx="79">
                  <c:v>6.5053333333333213E-3</c:v>
                </c:pt>
                <c:pt idx="80">
                  <c:v>6.6599999999999828E-3</c:v>
                </c:pt>
                <c:pt idx="81">
                  <c:v>6.6059999999999834E-3</c:v>
                </c:pt>
                <c:pt idx="82">
                  <c:v>6.615999999999983E-3</c:v>
                </c:pt>
                <c:pt idx="83">
                  <c:v>6.665666666666647E-3</c:v>
                </c:pt>
                <c:pt idx="84">
                  <c:v>6.7539999999999866E-3</c:v>
                </c:pt>
                <c:pt idx="85">
                  <c:v>6.5779999999999814E-3</c:v>
                </c:pt>
                <c:pt idx="86">
                  <c:v>6.671666666666653E-3</c:v>
                </c:pt>
                <c:pt idx="87">
                  <c:v>6.7929999999999813E-3</c:v>
                </c:pt>
                <c:pt idx="88">
                  <c:v>6.7316666666666506E-3</c:v>
                </c:pt>
                <c:pt idx="89">
                  <c:v>6.6439999999999824E-3</c:v>
                </c:pt>
                <c:pt idx="90">
                  <c:v>6.6749999999999822E-3</c:v>
                </c:pt>
                <c:pt idx="91">
                  <c:v>6.7729999999999839E-3</c:v>
                </c:pt>
                <c:pt idx="92">
                  <c:v>6.6569999999999832E-3</c:v>
                </c:pt>
                <c:pt idx="93">
                  <c:v>6.6419999999999847E-3</c:v>
                </c:pt>
                <c:pt idx="94">
                  <c:v>6.6003333333333157E-3</c:v>
                </c:pt>
                <c:pt idx="95">
                  <c:v>6.5753333333333176E-3</c:v>
                </c:pt>
                <c:pt idx="96">
                  <c:v>6.4959999999999827E-3</c:v>
                </c:pt>
                <c:pt idx="97">
                  <c:v>6.734666666666651E-3</c:v>
                </c:pt>
                <c:pt idx="98">
                  <c:v>6.6769999999999842E-3</c:v>
                </c:pt>
                <c:pt idx="99">
                  <c:v>6.8939999999999843E-3</c:v>
                </c:pt>
                <c:pt idx="100">
                  <c:v>6.610333333333317E-3</c:v>
                </c:pt>
                <c:pt idx="101">
                  <c:v>6.7256666666666515E-3</c:v>
                </c:pt>
                <c:pt idx="102">
                  <c:v>6.5543333333333183E-3</c:v>
                </c:pt>
                <c:pt idx="103">
                  <c:v>6.6953333333333188E-3</c:v>
                </c:pt>
                <c:pt idx="104">
                  <c:v>6.5256666666666492E-3</c:v>
                </c:pt>
                <c:pt idx="105">
                  <c:v>6.6349999999999855E-3</c:v>
                </c:pt>
                <c:pt idx="106">
                  <c:v>6.5549999999999853E-3</c:v>
                </c:pt>
                <c:pt idx="107">
                  <c:v>6.4903333333333202E-3</c:v>
                </c:pt>
                <c:pt idx="108">
                  <c:v>6.7446666666666514E-3</c:v>
                </c:pt>
                <c:pt idx="109">
                  <c:v>6.4879999999999851E-3</c:v>
                </c:pt>
                <c:pt idx="110">
                  <c:v>6.62266666666665E-3</c:v>
                </c:pt>
                <c:pt idx="111">
                  <c:v>6.7279999999999831E-3</c:v>
                </c:pt>
                <c:pt idx="112">
                  <c:v>6.8299999999999871E-3</c:v>
                </c:pt>
                <c:pt idx="113">
                  <c:v>6.7233333333333182E-3</c:v>
                </c:pt>
                <c:pt idx="114">
                  <c:v>6.7776666666666515E-3</c:v>
                </c:pt>
                <c:pt idx="115">
                  <c:v>6.7023333333333197E-3</c:v>
                </c:pt>
                <c:pt idx="116">
                  <c:v>6.7539999999999822E-3</c:v>
                </c:pt>
                <c:pt idx="117">
                  <c:v>6.4206666666666518E-3</c:v>
                </c:pt>
                <c:pt idx="118">
                  <c:v>6.6733333333333193E-3</c:v>
                </c:pt>
                <c:pt idx="119">
                  <c:v>6.5903333333333196E-3</c:v>
                </c:pt>
                <c:pt idx="120">
                  <c:v>6.5963333333333178E-3</c:v>
                </c:pt>
                <c:pt idx="121">
                  <c:v>6.531999999999984E-3</c:v>
                </c:pt>
                <c:pt idx="122">
                  <c:v>6.7663333333333204E-3</c:v>
                </c:pt>
                <c:pt idx="123">
                  <c:v>6.5239999999999873E-3</c:v>
                </c:pt>
                <c:pt idx="124">
                  <c:v>6.7616666666666485E-3</c:v>
                </c:pt>
                <c:pt idx="125">
                  <c:v>6.6869999999999872E-3</c:v>
                </c:pt>
                <c:pt idx="126">
                  <c:v>6.5823333333333194E-3</c:v>
                </c:pt>
                <c:pt idx="127">
                  <c:v>6.8153333333333191E-3</c:v>
                </c:pt>
                <c:pt idx="128">
                  <c:v>6.6949999999999805E-3</c:v>
                </c:pt>
                <c:pt idx="129">
                  <c:v>6.6479999999999855E-3</c:v>
                </c:pt>
                <c:pt idx="130">
                  <c:v>6.6259999999999817E-3</c:v>
                </c:pt>
                <c:pt idx="131">
                  <c:v>6.6929999999999828E-3</c:v>
                </c:pt>
                <c:pt idx="132">
                  <c:v>6.6559999999999822E-3</c:v>
                </c:pt>
                <c:pt idx="133">
                  <c:v>6.5086666666666479E-3</c:v>
                </c:pt>
                <c:pt idx="134">
                  <c:v>6.5856666666666546E-3</c:v>
                </c:pt>
                <c:pt idx="135">
                  <c:v>6.6199999999999861E-3</c:v>
                </c:pt>
                <c:pt idx="136">
                  <c:v>6.6223333333333169E-3</c:v>
                </c:pt>
                <c:pt idx="137">
                  <c:v>6.6009999999999827E-3</c:v>
                </c:pt>
                <c:pt idx="138">
                  <c:v>6.5379999999999848E-3</c:v>
                </c:pt>
                <c:pt idx="139">
                  <c:v>6.6659999999999827E-3</c:v>
                </c:pt>
                <c:pt idx="140">
                  <c:v>6.6239999999999823E-3</c:v>
                </c:pt>
                <c:pt idx="141">
                  <c:v>6.6803333333333142E-3</c:v>
                </c:pt>
                <c:pt idx="142">
                  <c:v>6.6999999999999811E-3</c:v>
                </c:pt>
                <c:pt idx="143">
                  <c:v>6.5839999999999857E-3</c:v>
                </c:pt>
                <c:pt idx="144">
                  <c:v>6.6446666666666494E-3</c:v>
                </c:pt>
                <c:pt idx="145">
                  <c:v>6.6983333333333157E-3</c:v>
                </c:pt>
                <c:pt idx="146">
                  <c:v>6.5393333333333198E-3</c:v>
                </c:pt>
                <c:pt idx="147">
                  <c:v>6.7199999999999847E-3</c:v>
                </c:pt>
                <c:pt idx="148">
                  <c:v>6.5886666666666524E-3</c:v>
                </c:pt>
                <c:pt idx="149">
                  <c:v>6.5826666666666499E-3</c:v>
                </c:pt>
                <c:pt idx="150">
                  <c:v>6.5913333333333197E-3</c:v>
                </c:pt>
                <c:pt idx="151">
                  <c:v>6.5036666666666498E-3</c:v>
                </c:pt>
                <c:pt idx="152">
                  <c:v>6.7106666666666504E-3</c:v>
                </c:pt>
                <c:pt idx="153">
                  <c:v>6.6049999999999824E-3</c:v>
                </c:pt>
                <c:pt idx="154">
                  <c:v>6.4569999999999879E-3</c:v>
                </c:pt>
                <c:pt idx="155">
                  <c:v>6.5923333333333172E-3</c:v>
                </c:pt>
                <c:pt idx="156">
                  <c:v>6.5859999999999834E-3</c:v>
                </c:pt>
                <c:pt idx="157">
                  <c:v>6.5226666666666488E-3</c:v>
                </c:pt>
                <c:pt idx="158">
                  <c:v>6.5753333333333228E-3</c:v>
                </c:pt>
                <c:pt idx="159">
                  <c:v>6.6059999999999834E-3</c:v>
                </c:pt>
                <c:pt idx="160">
                  <c:v>6.3163333333333196E-3</c:v>
                </c:pt>
                <c:pt idx="161">
                  <c:v>6.6899999999999859E-3</c:v>
                </c:pt>
                <c:pt idx="162">
                  <c:v>6.6683333333333169E-3</c:v>
                </c:pt>
                <c:pt idx="163">
                  <c:v>6.6306666666666502E-3</c:v>
                </c:pt>
                <c:pt idx="164">
                  <c:v>6.5546666666666514E-3</c:v>
                </c:pt>
                <c:pt idx="165">
                  <c:v>6.6069999999999853E-3</c:v>
                </c:pt>
                <c:pt idx="166">
                  <c:v>6.7666666666666517E-3</c:v>
                </c:pt>
                <c:pt idx="167">
                  <c:v>6.6266666666666488E-3</c:v>
                </c:pt>
                <c:pt idx="168">
                  <c:v>6.4473333333333188E-3</c:v>
                </c:pt>
                <c:pt idx="169">
                  <c:v>6.7699999999999835E-3</c:v>
                </c:pt>
                <c:pt idx="170">
                  <c:v>6.7979999999999872E-3</c:v>
                </c:pt>
                <c:pt idx="171">
                  <c:v>6.6183333333333181E-3</c:v>
                </c:pt>
                <c:pt idx="172">
                  <c:v>6.6036666666666483E-3</c:v>
                </c:pt>
                <c:pt idx="173">
                  <c:v>6.6553333333333152E-3</c:v>
                </c:pt>
                <c:pt idx="174">
                  <c:v>6.7709999999999871E-3</c:v>
                </c:pt>
                <c:pt idx="175">
                  <c:v>6.7439999999999844E-3</c:v>
                </c:pt>
                <c:pt idx="176">
                  <c:v>6.551333333333317E-3</c:v>
                </c:pt>
                <c:pt idx="177">
                  <c:v>6.5416666666666514E-3</c:v>
                </c:pt>
                <c:pt idx="178">
                  <c:v>6.735666666666652E-3</c:v>
                </c:pt>
                <c:pt idx="179">
                  <c:v>6.6009999999999862E-3</c:v>
                </c:pt>
                <c:pt idx="180">
                  <c:v>6.7366666666666521E-3</c:v>
                </c:pt>
                <c:pt idx="181">
                  <c:v>6.5416666666666522E-3</c:v>
                </c:pt>
                <c:pt idx="182">
                  <c:v>6.5889999999999838E-3</c:v>
                </c:pt>
                <c:pt idx="183">
                  <c:v>6.6406666666666498E-3</c:v>
                </c:pt>
                <c:pt idx="184">
                  <c:v>6.6826666666666484E-3</c:v>
                </c:pt>
                <c:pt idx="185">
                  <c:v>6.542666666666648E-3</c:v>
                </c:pt>
                <c:pt idx="186">
                  <c:v>6.6593333333333166E-3</c:v>
                </c:pt>
                <c:pt idx="187">
                  <c:v>6.66499999999998E-3</c:v>
                </c:pt>
                <c:pt idx="188">
                  <c:v>6.5769999999999848E-3</c:v>
                </c:pt>
                <c:pt idx="189">
                  <c:v>6.5683333333333201E-3</c:v>
                </c:pt>
                <c:pt idx="190">
                  <c:v>6.5883333333333202E-3</c:v>
                </c:pt>
                <c:pt idx="191">
                  <c:v>6.7809999999999858E-3</c:v>
                </c:pt>
                <c:pt idx="192">
                  <c:v>6.6513333333333181E-3</c:v>
                </c:pt>
                <c:pt idx="193">
                  <c:v>6.5346666666666513E-3</c:v>
                </c:pt>
                <c:pt idx="194">
                  <c:v>6.6826666666666501E-3</c:v>
                </c:pt>
                <c:pt idx="195">
                  <c:v>6.5619999999999828E-3</c:v>
                </c:pt>
                <c:pt idx="196">
                  <c:v>6.6456666666666504E-3</c:v>
                </c:pt>
                <c:pt idx="197">
                  <c:v>6.5363333333333194E-3</c:v>
                </c:pt>
                <c:pt idx="198">
                  <c:v>6.5883333333333202E-3</c:v>
                </c:pt>
              </c:numCache>
            </c:numRef>
          </c:val>
        </c:ser>
        <c:ser>
          <c:idx val="1"/>
          <c:order val="1"/>
          <c:tx>
            <c:v>0% Family (with Unsociable Sick)</c:v>
          </c:tx>
          <c:spPr>
            <a:ln>
              <a:solidFill>
                <a:srgbClr val="FF0000"/>
              </a:solidFill>
            </a:ln>
          </c:spPr>
          <c:marker>
            <c:symbol val="none"/>
          </c:marker>
          <c:val>
            <c:numRef>
              <c:f>Summary!$F$3:$F$202</c:f>
              <c:numCache>
                <c:formatCode>0.0000E+00</c:formatCode>
                <c:ptCount val="200"/>
                <c:pt idx="0">
                  <c:v>6.8229999999999836E-3</c:v>
                </c:pt>
                <c:pt idx="1">
                  <c:v>6.6736666666666498E-3</c:v>
                </c:pt>
                <c:pt idx="2">
                  <c:v>6.5383333333333188E-3</c:v>
                </c:pt>
                <c:pt idx="3">
                  <c:v>6.6733333333333167E-3</c:v>
                </c:pt>
                <c:pt idx="4">
                  <c:v>6.6769999999999868E-3</c:v>
                </c:pt>
                <c:pt idx="5">
                  <c:v>6.6059999999999851E-3</c:v>
                </c:pt>
                <c:pt idx="6">
                  <c:v>6.4703333333333201E-3</c:v>
                </c:pt>
                <c:pt idx="7">
                  <c:v>6.5546666666666505E-3</c:v>
                </c:pt>
                <c:pt idx="8">
                  <c:v>6.6296666666666526E-3</c:v>
                </c:pt>
                <c:pt idx="9">
                  <c:v>6.6556666666666474E-3</c:v>
                </c:pt>
                <c:pt idx="10">
                  <c:v>6.5856666666666503E-3</c:v>
                </c:pt>
                <c:pt idx="11">
                  <c:v>6.7429999999999834E-3</c:v>
                </c:pt>
                <c:pt idx="12">
                  <c:v>6.5923333333333181E-3</c:v>
                </c:pt>
                <c:pt idx="13">
                  <c:v>6.729999999999986E-3</c:v>
                </c:pt>
                <c:pt idx="14">
                  <c:v>6.7253333333333184E-3</c:v>
                </c:pt>
                <c:pt idx="15">
                  <c:v>6.7053333333333184E-3</c:v>
                </c:pt>
                <c:pt idx="16">
                  <c:v>6.628333333333316E-3</c:v>
                </c:pt>
                <c:pt idx="17">
                  <c:v>6.5573333333333195E-3</c:v>
                </c:pt>
                <c:pt idx="18">
                  <c:v>6.6736666666666472E-3</c:v>
                </c:pt>
                <c:pt idx="19">
                  <c:v>6.61666666666665E-3</c:v>
                </c:pt>
                <c:pt idx="20">
                  <c:v>6.5899999999999865E-3</c:v>
                </c:pt>
                <c:pt idx="21">
                  <c:v>6.5623333333333176E-3</c:v>
                </c:pt>
                <c:pt idx="22">
                  <c:v>6.8253333333333169E-3</c:v>
                </c:pt>
                <c:pt idx="23">
                  <c:v>6.5496666666666507E-3</c:v>
                </c:pt>
                <c:pt idx="24">
                  <c:v>6.5013333333333182E-3</c:v>
                </c:pt>
                <c:pt idx="25">
                  <c:v>6.7226666666666502E-3</c:v>
                </c:pt>
                <c:pt idx="26">
                  <c:v>6.6816666666666491E-3</c:v>
                </c:pt>
                <c:pt idx="27">
                  <c:v>6.5973333333333188E-3</c:v>
                </c:pt>
                <c:pt idx="28">
                  <c:v>6.6803333333333176E-3</c:v>
                </c:pt>
                <c:pt idx="29">
                  <c:v>6.5839999999999866E-3</c:v>
                </c:pt>
                <c:pt idx="30">
                  <c:v>6.6926666666666463E-3</c:v>
                </c:pt>
                <c:pt idx="31">
                  <c:v>6.5013333333333199E-3</c:v>
                </c:pt>
                <c:pt idx="32">
                  <c:v>6.7706666666666531E-3</c:v>
                </c:pt>
                <c:pt idx="33">
                  <c:v>6.7029999999999824E-3</c:v>
                </c:pt>
                <c:pt idx="34">
                  <c:v>6.6789999999999827E-3</c:v>
                </c:pt>
                <c:pt idx="35">
                  <c:v>6.7616666666666519E-3</c:v>
                </c:pt>
                <c:pt idx="36">
                  <c:v>6.4839999999999872E-3</c:v>
                </c:pt>
                <c:pt idx="37">
                  <c:v>6.5726666666666494E-3</c:v>
                </c:pt>
                <c:pt idx="38">
                  <c:v>6.7053333333333201E-3</c:v>
                </c:pt>
                <c:pt idx="39">
                  <c:v>6.7333333333333195E-3</c:v>
                </c:pt>
                <c:pt idx="40">
                  <c:v>6.6243333333333128E-3</c:v>
                </c:pt>
                <c:pt idx="41">
                  <c:v>6.5159999999999871E-3</c:v>
                </c:pt>
                <c:pt idx="42">
                  <c:v>6.7323333333333211E-3</c:v>
                </c:pt>
                <c:pt idx="43">
                  <c:v>6.7009999999999882E-3</c:v>
                </c:pt>
                <c:pt idx="44">
                  <c:v>6.5653333333333163E-3</c:v>
                </c:pt>
                <c:pt idx="45">
                  <c:v>6.6789999999999827E-3</c:v>
                </c:pt>
                <c:pt idx="46">
                  <c:v>6.6573333333333198E-3</c:v>
                </c:pt>
                <c:pt idx="47">
                  <c:v>6.6763333333333189E-3</c:v>
                </c:pt>
                <c:pt idx="48">
                  <c:v>6.6809999999999864E-3</c:v>
                </c:pt>
                <c:pt idx="49">
                  <c:v>6.8439999999999864E-3</c:v>
                </c:pt>
                <c:pt idx="50">
                  <c:v>6.9046666666666518E-3</c:v>
                </c:pt>
                <c:pt idx="51">
                  <c:v>7.1063333333333195E-3</c:v>
                </c:pt>
                <c:pt idx="52">
                  <c:v>7.0889999999999825E-3</c:v>
                </c:pt>
                <c:pt idx="53">
                  <c:v>7.2939999999999863E-3</c:v>
                </c:pt>
                <c:pt idx="54">
                  <c:v>7.3276666666666525E-3</c:v>
                </c:pt>
                <c:pt idx="55">
                  <c:v>7.4103333333333261E-3</c:v>
                </c:pt>
                <c:pt idx="56">
                  <c:v>7.4076666666666518E-3</c:v>
                </c:pt>
                <c:pt idx="57">
                  <c:v>7.2029999999999872E-3</c:v>
                </c:pt>
                <c:pt idx="58">
                  <c:v>7.4069999999999935E-3</c:v>
                </c:pt>
                <c:pt idx="59">
                  <c:v>7.3276666666666551E-3</c:v>
                </c:pt>
                <c:pt idx="60">
                  <c:v>7.3153333333333247E-3</c:v>
                </c:pt>
                <c:pt idx="61">
                  <c:v>7.3353333333333196E-3</c:v>
                </c:pt>
                <c:pt idx="62">
                  <c:v>7.3166666666666562E-3</c:v>
                </c:pt>
                <c:pt idx="63">
                  <c:v>7.3819999999999867E-3</c:v>
                </c:pt>
                <c:pt idx="64">
                  <c:v>7.2999999999999836E-3</c:v>
                </c:pt>
                <c:pt idx="65">
                  <c:v>7.3299999999999945E-3</c:v>
                </c:pt>
                <c:pt idx="66">
                  <c:v>7.4066666666666534E-3</c:v>
                </c:pt>
                <c:pt idx="67">
                  <c:v>7.3079999999999925E-3</c:v>
                </c:pt>
                <c:pt idx="68">
                  <c:v>7.2856666666666547E-3</c:v>
                </c:pt>
                <c:pt idx="69">
                  <c:v>7.3089999999999882E-3</c:v>
                </c:pt>
                <c:pt idx="70">
                  <c:v>7.2333333333333225E-3</c:v>
                </c:pt>
                <c:pt idx="71">
                  <c:v>7.2419999999999898E-3</c:v>
                </c:pt>
                <c:pt idx="72">
                  <c:v>7.2956666666666569E-3</c:v>
                </c:pt>
                <c:pt idx="73">
                  <c:v>7.3799999999999899E-3</c:v>
                </c:pt>
                <c:pt idx="74">
                  <c:v>7.3283333333333273E-3</c:v>
                </c:pt>
                <c:pt idx="75">
                  <c:v>7.3059999999999896E-3</c:v>
                </c:pt>
                <c:pt idx="76">
                  <c:v>7.3896666666666564E-3</c:v>
                </c:pt>
                <c:pt idx="77">
                  <c:v>7.3506666666666555E-3</c:v>
                </c:pt>
                <c:pt idx="78">
                  <c:v>7.4689999999999913E-3</c:v>
                </c:pt>
                <c:pt idx="79">
                  <c:v>7.3316666666666591E-3</c:v>
                </c:pt>
                <c:pt idx="80">
                  <c:v>7.459333333333323E-3</c:v>
                </c:pt>
                <c:pt idx="81">
                  <c:v>7.4189999999999881E-3</c:v>
                </c:pt>
                <c:pt idx="82">
                  <c:v>7.2749999999999898E-3</c:v>
                </c:pt>
                <c:pt idx="83">
                  <c:v>7.2606666666666531E-3</c:v>
                </c:pt>
                <c:pt idx="84">
                  <c:v>7.3323333333333244E-3</c:v>
                </c:pt>
                <c:pt idx="85">
                  <c:v>7.2629999999999882E-3</c:v>
                </c:pt>
                <c:pt idx="86">
                  <c:v>7.3193333333333279E-3</c:v>
                </c:pt>
                <c:pt idx="87">
                  <c:v>7.356666666666652E-3</c:v>
                </c:pt>
                <c:pt idx="88">
                  <c:v>7.5089999999999931E-3</c:v>
                </c:pt>
                <c:pt idx="89">
                  <c:v>7.3433333333333267E-3</c:v>
                </c:pt>
                <c:pt idx="90">
                  <c:v>7.3183333333333243E-3</c:v>
                </c:pt>
                <c:pt idx="91">
                  <c:v>7.2326666666666537E-3</c:v>
                </c:pt>
                <c:pt idx="92">
                  <c:v>7.2169999999999899E-3</c:v>
                </c:pt>
                <c:pt idx="93">
                  <c:v>7.3373333333333242E-3</c:v>
                </c:pt>
                <c:pt idx="94">
                  <c:v>7.4093333333333294E-3</c:v>
                </c:pt>
                <c:pt idx="95">
                  <c:v>7.2429999999999864E-3</c:v>
                </c:pt>
                <c:pt idx="96">
                  <c:v>7.3186666666666487E-3</c:v>
                </c:pt>
                <c:pt idx="97">
                  <c:v>7.2923333333333252E-3</c:v>
                </c:pt>
                <c:pt idx="98">
                  <c:v>7.3319999999999878E-3</c:v>
                </c:pt>
                <c:pt idx="99">
                  <c:v>7.3323333333333244E-3</c:v>
                </c:pt>
                <c:pt idx="100">
                  <c:v>7.259666666666653E-3</c:v>
                </c:pt>
                <c:pt idx="101">
                  <c:v>7.2773333333333214E-3</c:v>
                </c:pt>
                <c:pt idx="102">
                  <c:v>7.3536666666666533E-3</c:v>
                </c:pt>
                <c:pt idx="103">
                  <c:v>7.1269999999999866E-3</c:v>
                </c:pt>
                <c:pt idx="104">
                  <c:v>7.2236666666666534E-3</c:v>
                </c:pt>
                <c:pt idx="105">
                  <c:v>7.3899999999999886E-3</c:v>
                </c:pt>
                <c:pt idx="106">
                  <c:v>7.2479999999999871E-3</c:v>
                </c:pt>
                <c:pt idx="107">
                  <c:v>7.2766666666666579E-3</c:v>
                </c:pt>
                <c:pt idx="108">
                  <c:v>7.3626666666666563E-3</c:v>
                </c:pt>
                <c:pt idx="109">
                  <c:v>7.377666666666653E-3</c:v>
                </c:pt>
                <c:pt idx="110">
                  <c:v>7.3159999999999892E-3</c:v>
                </c:pt>
                <c:pt idx="111">
                  <c:v>7.2989999999999887E-3</c:v>
                </c:pt>
                <c:pt idx="112">
                  <c:v>7.3569999999999903E-3</c:v>
                </c:pt>
                <c:pt idx="113">
                  <c:v>7.353333333333328E-3</c:v>
                </c:pt>
                <c:pt idx="114">
                  <c:v>7.2626666666666534E-3</c:v>
                </c:pt>
                <c:pt idx="115">
                  <c:v>7.3393333333333253E-3</c:v>
                </c:pt>
                <c:pt idx="116">
                  <c:v>7.3523333333333236E-3</c:v>
                </c:pt>
                <c:pt idx="117">
                  <c:v>7.4339999999999892E-3</c:v>
                </c:pt>
                <c:pt idx="118">
                  <c:v>7.4869999999999937E-3</c:v>
                </c:pt>
                <c:pt idx="119">
                  <c:v>7.4343333333333258E-3</c:v>
                </c:pt>
                <c:pt idx="120">
                  <c:v>7.1929999999999902E-3</c:v>
                </c:pt>
                <c:pt idx="121">
                  <c:v>7.3693333333333267E-3</c:v>
                </c:pt>
                <c:pt idx="122">
                  <c:v>7.3779999999999879E-3</c:v>
                </c:pt>
                <c:pt idx="123">
                  <c:v>7.2056666666666562E-3</c:v>
                </c:pt>
                <c:pt idx="124">
                  <c:v>7.0153333333333187E-3</c:v>
                </c:pt>
                <c:pt idx="125">
                  <c:v>7.288666666666656E-3</c:v>
                </c:pt>
                <c:pt idx="126">
                  <c:v>7.3689999999999884E-3</c:v>
                </c:pt>
                <c:pt idx="127">
                  <c:v>7.3526666666666575E-3</c:v>
                </c:pt>
                <c:pt idx="128">
                  <c:v>7.2683333333333246E-3</c:v>
                </c:pt>
                <c:pt idx="129">
                  <c:v>7.2253333333333197E-3</c:v>
                </c:pt>
                <c:pt idx="130">
                  <c:v>7.3686666666666553E-3</c:v>
                </c:pt>
                <c:pt idx="131">
                  <c:v>7.3356666666666553E-3</c:v>
                </c:pt>
                <c:pt idx="132">
                  <c:v>7.5033333333333237E-3</c:v>
                </c:pt>
                <c:pt idx="133">
                  <c:v>7.3266666666666523E-3</c:v>
                </c:pt>
                <c:pt idx="134">
                  <c:v>7.3143333333333255E-3</c:v>
                </c:pt>
                <c:pt idx="135">
                  <c:v>7.3433333333333215E-3</c:v>
                </c:pt>
                <c:pt idx="136">
                  <c:v>7.347333333333322E-3</c:v>
                </c:pt>
                <c:pt idx="137">
                  <c:v>7.2659999999999869E-3</c:v>
                </c:pt>
                <c:pt idx="138">
                  <c:v>7.2369999999999891E-3</c:v>
                </c:pt>
                <c:pt idx="139">
                  <c:v>7.2413333333333262E-3</c:v>
                </c:pt>
                <c:pt idx="140">
                  <c:v>7.2009999999999869E-3</c:v>
                </c:pt>
                <c:pt idx="141">
                  <c:v>7.2143333333333191E-3</c:v>
                </c:pt>
                <c:pt idx="142">
                  <c:v>7.4796666666666553E-3</c:v>
                </c:pt>
                <c:pt idx="143">
                  <c:v>7.4033333333333251E-3</c:v>
                </c:pt>
                <c:pt idx="144">
                  <c:v>7.3596666666666559E-3</c:v>
                </c:pt>
                <c:pt idx="145">
                  <c:v>7.2736666666666575E-3</c:v>
                </c:pt>
                <c:pt idx="146">
                  <c:v>7.3029999999999875E-3</c:v>
                </c:pt>
                <c:pt idx="147">
                  <c:v>7.3486666666666561E-3</c:v>
                </c:pt>
                <c:pt idx="148">
                  <c:v>7.393333333333329E-3</c:v>
                </c:pt>
                <c:pt idx="149">
                  <c:v>7.4286666666666589E-3</c:v>
                </c:pt>
                <c:pt idx="150">
                  <c:v>7.4913333333333264E-3</c:v>
                </c:pt>
                <c:pt idx="151">
                  <c:v>7.3366666666666545E-3</c:v>
                </c:pt>
                <c:pt idx="152">
                  <c:v>7.3659999999999863E-3</c:v>
                </c:pt>
                <c:pt idx="153">
                  <c:v>7.2706666666666553E-3</c:v>
                </c:pt>
                <c:pt idx="154">
                  <c:v>7.2203333333333208E-3</c:v>
                </c:pt>
                <c:pt idx="155">
                  <c:v>7.4073333333333213E-3</c:v>
                </c:pt>
                <c:pt idx="156">
                  <c:v>7.3603333333333246E-3</c:v>
                </c:pt>
                <c:pt idx="157">
                  <c:v>7.254999999999995E-3</c:v>
                </c:pt>
                <c:pt idx="158">
                  <c:v>7.3246666666666564E-3</c:v>
                </c:pt>
                <c:pt idx="159">
                  <c:v>7.3589999999999862E-3</c:v>
                </c:pt>
                <c:pt idx="160">
                  <c:v>7.4636666666666593E-3</c:v>
                </c:pt>
                <c:pt idx="161">
                  <c:v>7.4663333333333257E-3</c:v>
                </c:pt>
                <c:pt idx="162">
                  <c:v>7.3563333333333276E-3</c:v>
                </c:pt>
                <c:pt idx="163">
                  <c:v>7.2323333333333241E-3</c:v>
                </c:pt>
                <c:pt idx="164">
                  <c:v>7.2066666666666503E-3</c:v>
                </c:pt>
                <c:pt idx="165">
                  <c:v>7.2809999999999915E-3</c:v>
                </c:pt>
                <c:pt idx="166">
                  <c:v>7.2099999999999873E-3</c:v>
                </c:pt>
                <c:pt idx="167">
                  <c:v>7.2816666666666542E-3</c:v>
                </c:pt>
                <c:pt idx="168">
                  <c:v>7.4046666666666566E-3</c:v>
                </c:pt>
                <c:pt idx="169">
                  <c:v>7.3636666666666529E-3</c:v>
                </c:pt>
                <c:pt idx="170">
                  <c:v>7.5506666666666587E-3</c:v>
                </c:pt>
                <c:pt idx="171">
                  <c:v>7.5829999999999899E-3</c:v>
                </c:pt>
                <c:pt idx="172">
                  <c:v>7.4049999999999915E-3</c:v>
                </c:pt>
                <c:pt idx="173">
                  <c:v>7.3749999999999892E-3</c:v>
                </c:pt>
                <c:pt idx="174">
                  <c:v>7.3699999999999868E-3</c:v>
                </c:pt>
                <c:pt idx="175">
                  <c:v>7.3723333333333202E-3</c:v>
                </c:pt>
                <c:pt idx="176">
                  <c:v>7.1849999999999874E-3</c:v>
                </c:pt>
                <c:pt idx="177">
                  <c:v>7.2799999999999905E-3</c:v>
                </c:pt>
                <c:pt idx="178">
                  <c:v>7.3739999999999925E-3</c:v>
                </c:pt>
                <c:pt idx="179">
                  <c:v>7.2606666666666557E-3</c:v>
                </c:pt>
                <c:pt idx="180">
                  <c:v>7.2546666666666515E-3</c:v>
                </c:pt>
                <c:pt idx="181">
                  <c:v>7.1806666666666564E-3</c:v>
                </c:pt>
                <c:pt idx="182">
                  <c:v>7.1579999999999864E-3</c:v>
                </c:pt>
                <c:pt idx="183">
                  <c:v>7.4793333333333205E-3</c:v>
                </c:pt>
                <c:pt idx="184">
                  <c:v>7.2443333333333275E-3</c:v>
                </c:pt>
                <c:pt idx="185">
                  <c:v>7.3939999999999883E-3</c:v>
                </c:pt>
                <c:pt idx="186">
                  <c:v>7.1199999999999875E-3</c:v>
                </c:pt>
                <c:pt idx="187">
                  <c:v>7.3029999999999883E-3</c:v>
                </c:pt>
                <c:pt idx="188">
                  <c:v>7.2209999999999878E-3</c:v>
                </c:pt>
                <c:pt idx="189">
                  <c:v>7.2253333333333249E-3</c:v>
                </c:pt>
                <c:pt idx="190">
                  <c:v>7.4226666666666564E-3</c:v>
                </c:pt>
                <c:pt idx="191">
                  <c:v>7.345999999999988E-3</c:v>
                </c:pt>
                <c:pt idx="192">
                  <c:v>7.3246666666666564E-3</c:v>
                </c:pt>
                <c:pt idx="193">
                  <c:v>7.2303333333333204E-3</c:v>
                </c:pt>
                <c:pt idx="194">
                  <c:v>7.2906666666666562E-3</c:v>
                </c:pt>
                <c:pt idx="195">
                  <c:v>7.3146666666666542E-3</c:v>
                </c:pt>
                <c:pt idx="196">
                  <c:v>7.4273333333333231E-3</c:v>
                </c:pt>
                <c:pt idx="197">
                  <c:v>7.3363333333333241E-3</c:v>
                </c:pt>
                <c:pt idx="198">
                  <c:v>7.2053333333333231E-3</c:v>
                </c:pt>
              </c:numCache>
            </c:numRef>
          </c:val>
        </c:ser>
        <c:ser>
          <c:idx val="2"/>
          <c:order val="2"/>
          <c:tx>
            <c:v>20% Family (with Unsociable Sick)</c:v>
          </c:tx>
          <c:spPr>
            <a:ln>
              <a:solidFill>
                <a:srgbClr val="92D050"/>
              </a:solidFill>
            </a:ln>
          </c:spPr>
          <c:marker>
            <c:symbol val="none"/>
          </c:marker>
          <c:val>
            <c:numRef>
              <c:f>Summary!$G$3:$G$202</c:f>
              <c:numCache>
                <c:formatCode>0.0000E+00</c:formatCode>
                <c:ptCount val="200"/>
                <c:pt idx="0">
                  <c:v>7.6659999999999931E-3</c:v>
                </c:pt>
                <c:pt idx="1">
                  <c:v>7.4789999999999917E-3</c:v>
                </c:pt>
                <c:pt idx="2">
                  <c:v>7.6193333333333269E-3</c:v>
                </c:pt>
                <c:pt idx="3">
                  <c:v>7.4739999999999945E-3</c:v>
                </c:pt>
                <c:pt idx="4">
                  <c:v>7.5769999999999891E-3</c:v>
                </c:pt>
                <c:pt idx="5">
                  <c:v>7.6333333333333253E-3</c:v>
                </c:pt>
                <c:pt idx="6">
                  <c:v>7.5879999999999897E-3</c:v>
                </c:pt>
                <c:pt idx="7">
                  <c:v>7.5403333333333277E-3</c:v>
                </c:pt>
                <c:pt idx="8">
                  <c:v>7.6219999999999908E-3</c:v>
                </c:pt>
                <c:pt idx="9">
                  <c:v>7.4703333333333288E-3</c:v>
                </c:pt>
                <c:pt idx="10">
                  <c:v>7.5683333333333236E-3</c:v>
                </c:pt>
                <c:pt idx="11">
                  <c:v>7.3659999999999889E-3</c:v>
                </c:pt>
                <c:pt idx="12">
                  <c:v>7.5483333333333296E-3</c:v>
                </c:pt>
                <c:pt idx="13">
                  <c:v>7.5433333333333238E-3</c:v>
                </c:pt>
                <c:pt idx="14">
                  <c:v>7.5436666666666612E-3</c:v>
                </c:pt>
                <c:pt idx="15">
                  <c:v>7.5536666666666582E-3</c:v>
                </c:pt>
                <c:pt idx="16">
                  <c:v>7.5699999999999917E-3</c:v>
                </c:pt>
                <c:pt idx="17">
                  <c:v>7.6356666666666578E-3</c:v>
                </c:pt>
                <c:pt idx="18">
                  <c:v>7.4509999999999915E-3</c:v>
                </c:pt>
                <c:pt idx="19">
                  <c:v>7.690999999999993E-3</c:v>
                </c:pt>
                <c:pt idx="20">
                  <c:v>7.6099999999999918E-3</c:v>
                </c:pt>
                <c:pt idx="21">
                  <c:v>7.6589999999999939E-3</c:v>
                </c:pt>
                <c:pt idx="22">
                  <c:v>7.5913333333333249E-3</c:v>
                </c:pt>
                <c:pt idx="23">
                  <c:v>7.5643333333333222E-3</c:v>
                </c:pt>
                <c:pt idx="24">
                  <c:v>7.5876666666666558E-3</c:v>
                </c:pt>
                <c:pt idx="25">
                  <c:v>7.6009999999999914E-3</c:v>
                </c:pt>
                <c:pt idx="26">
                  <c:v>7.5659999999999963E-3</c:v>
                </c:pt>
                <c:pt idx="27">
                  <c:v>7.5383333333333248E-3</c:v>
                </c:pt>
                <c:pt idx="28">
                  <c:v>7.5303333333333255E-3</c:v>
                </c:pt>
                <c:pt idx="29">
                  <c:v>7.4639999999999889E-3</c:v>
                </c:pt>
                <c:pt idx="30">
                  <c:v>7.5773333333333248E-3</c:v>
                </c:pt>
                <c:pt idx="31">
                  <c:v>7.5549999999999914E-3</c:v>
                </c:pt>
                <c:pt idx="32">
                  <c:v>7.4849999999999917E-3</c:v>
                </c:pt>
                <c:pt idx="33">
                  <c:v>7.656666666666658E-3</c:v>
                </c:pt>
                <c:pt idx="34">
                  <c:v>7.6596666666666636E-3</c:v>
                </c:pt>
                <c:pt idx="35">
                  <c:v>7.5099999999999889E-3</c:v>
                </c:pt>
                <c:pt idx="36">
                  <c:v>7.5369999999999873E-3</c:v>
                </c:pt>
                <c:pt idx="37">
                  <c:v>7.6019999999999924E-3</c:v>
                </c:pt>
                <c:pt idx="38">
                  <c:v>7.5476666666666574E-3</c:v>
                </c:pt>
                <c:pt idx="39">
                  <c:v>7.5726666666666598E-3</c:v>
                </c:pt>
                <c:pt idx="40">
                  <c:v>7.4536666666666562E-3</c:v>
                </c:pt>
                <c:pt idx="41">
                  <c:v>7.5109999999999916E-3</c:v>
                </c:pt>
                <c:pt idx="42">
                  <c:v>7.5169999999999881E-3</c:v>
                </c:pt>
                <c:pt idx="43">
                  <c:v>7.4336666666666605E-3</c:v>
                </c:pt>
                <c:pt idx="44">
                  <c:v>7.5369999999999908E-3</c:v>
                </c:pt>
                <c:pt idx="45">
                  <c:v>7.443999999999994E-3</c:v>
                </c:pt>
                <c:pt idx="46">
                  <c:v>7.5413333333333252E-3</c:v>
                </c:pt>
                <c:pt idx="47">
                  <c:v>7.5659999999999929E-3</c:v>
                </c:pt>
                <c:pt idx="48">
                  <c:v>7.6799999999999889E-3</c:v>
                </c:pt>
                <c:pt idx="49">
                  <c:v>7.511999999999997E-3</c:v>
                </c:pt>
                <c:pt idx="50">
                  <c:v>7.6009999999999923E-3</c:v>
                </c:pt>
                <c:pt idx="51">
                  <c:v>7.6639999999999894E-3</c:v>
                </c:pt>
                <c:pt idx="52">
                  <c:v>7.6776666666666608E-3</c:v>
                </c:pt>
                <c:pt idx="53">
                  <c:v>7.9019999999999976E-3</c:v>
                </c:pt>
                <c:pt idx="54">
                  <c:v>7.8366666666666619E-3</c:v>
                </c:pt>
                <c:pt idx="55">
                  <c:v>7.7816666666666607E-3</c:v>
                </c:pt>
                <c:pt idx="56">
                  <c:v>7.8086666666666643E-3</c:v>
                </c:pt>
                <c:pt idx="57">
                  <c:v>7.9109999999999962E-3</c:v>
                </c:pt>
                <c:pt idx="58">
                  <c:v>7.8313333333333256E-3</c:v>
                </c:pt>
                <c:pt idx="59">
                  <c:v>7.7153333333333249E-3</c:v>
                </c:pt>
                <c:pt idx="60">
                  <c:v>7.7879999999999972E-3</c:v>
                </c:pt>
                <c:pt idx="61">
                  <c:v>7.774333333333331E-3</c:v>
                </c:pt>
                <c:pt idx="62">
                  <c:v>7.8303333333333246E-3</c:v>
                </c:pt>
                <c:pt idx="63">
                  <c:v>7.8573333333333308E-3</c:v>
                </c:pt>
                <c:pt idx="64">
                  <c:v>7.72699999999999E-3</c:v>
                </c:pt>
                <c:pt idx="65">
                  <c:v>7.7603333333333292E-3</c:v>
                </c:pt>
                <c:pt idx="66">
                  <c:v>7.6149999999999898E-3</c:v>
                </c:pt>
                <c:pt idx="67">
                  <c:v>7.7543333333333301E-3</c:v>
                </c:pt>
                <c:pt idx="68">
                  <c:v>7.7319999999999967E-3</c:v>
                </c:pt>
                <c:pt idx="69">
                  <c:v>7.800666666666658E-3</c:v>
                </c:pt>
                <c:pt idx="70">
                  <c:v>7.8763333333333289E-3</c:v>
                </c:pt>
                <c:pt idx="71">
                  <c:v>7.8393333333333284E-3</c:v>
                </c:pt>
                <c:pt idx="72">
                  <c:v>7.8003333333333284E-3</c:v>
                </c:pt>
                <c:pt idx="73">
                  <c:v>7.8186666666666578E-3</c:v>
                </c:pt>
                <c:pt idx="74">
                  <c:v>7.7643333333333245E-3</c:v>
                </c:pt>
                <c:pt idx="75">
                  <c:v>7.7816666666666581E-3</c:v>
                </c:pt>
                <c:pt idx="76">
                  <c:v>7.8059999999999935E-3</c:v>
                </c:pt>
                <c:pt idx="77">
                  <c:v>7.8276666666666633E-3</c:v>
                </c:pt>
                <c:pt idx="78">
                  <c:v>7.855333333333327E-3</c:v>
                </c:pt>
                <c:pt idx="79">
                  <c:v>7.8333333333333241E-3</c:v>
                </c:pt>
                <c:pt idx="80">
                  <c:v>7.7646666666666593E-3</c:v>
                </c:pt>
                <c:pt idx="81">
                  <c:v>7.9376666666666641E-3</c:v>
                </c:pt>
                <c:pt idx="82">
                  <c:v>7.9279999999999923E-3</c:v>
                </c:pt>
                <c:pt idx="83">
                  <c:v>7.8756666666666662E-3</c:v>
                </c:pt>
                <c:pt idx="84">
                  <c:v>7.8189999999999944E-3</c:v>
                </c:pt>
                <c:pt idx="85">
                  <c:v>7.7929999999999944E-3</c:v>
                </c:pt>
                <c:pt idx="86">
                  <c:v>7.7793333333333343E-3</c:v>
                </c:pt>
                <c:pt idx="87">
                  <c:v>7.8173333333333289E-3</c:v>
                </c:pt>
                <c:pt idx="88">
                  <c:v>7.7479999999999945E-3</c:v>
                </c:pt>
                <c:pt idx="89">
                  <c:v>7.8376666666666647E-3</c:v>
                </c:pt>
                <c:pt idx="90">
                  <c:v>7.7596666666666656E-3</c:v>
                </c:pt>
                <c:pt idx="91">
                  <c:v>7.9493333333333326E-3</c:v>
                </c:pt>
                <c:pt idx="92">
                  <c:v>7.9369999999999979E-3</c:v>
                </c:pt>
                <c:pt idx="93">
                  <c:v>7.8546666666666626E-3</c:v>
                </c:pt>
                <c:pt idx="94">
                  <c:v>7.7609999999999919E-3</c:v>
                </c:pt>
                <c:pt idx="95">
                  <c:v>7.7643333333333271E-3</c:v>
                </c:pt>
                <c:pt idx="96">
                  <c:v>7.8039999999999924E-3</c:v>
                </c:pt>
                <c:pt idx="97">
                  <c:v>7.7353333333333276E-3</c:v>
                </c:pt>
                <c:pt idx="98">
                  <c:v>7.7556666666666581E-3</c:v>
                </c:pt>
                <c:pt idx="99">
                  <c:v>7.8673333333333234E-3</c:v>
                </c:pt>
                <c:pt idx="100">
                  <c:v>7.8059999999999935E-3</c:v>
                </c:pt>
                <c:pt idx="101">
                  <c:v>7.7609999999999919E-3</c:v>
                </c:pt>
                <c:pt idx="102">
                  <c:v>7.8053333333333299E-3</c:v>
                </c:pt>
                <c:pt idx="103">
                  <c:v>7.8269999999999937E-3</c:v>
                </c:pt>
                <c:pt idx="104">
                  <c:v>7.8026666666666609E-3</c:v>
                </c:pt>
                <c:pt idx="105">
                  <c:v>7.7736666666666596E-3</c:v>
                </c:pt>
                <c:pt idx="106">
                  <c:v>7.8533333333333285E-3</c:v>
                </c:pt>
                <c:pt idx="107">
                  <c:v>7.79299999999999E-3</c:v>
                </c:pt>
                <c:pt idx="108">
                  <c:v>7.7249999999999923E-3</c:v>
                </c:pt>
                <c:pt idx="109">
                  <c:v>7.7456666666666603E-3</c:v>
                </c:pt>
                <c:pt idx="110">
                  <c:v>7.8026666666666635E-3</c:v>
                </c:pt>
                <c:pt idx="111">
                  <c:v>7.8933333333333251E-3</c:v>
                </c:pt>
                <c:pt idx="112">
                  <c:v>7.696666666666659E-3</c:v>
                </c:pt>
                <c:pt idx="113">
                  <c:v>7.7583333333333263E-3</c:v>
                </c:pt>
                <c:pt idx="114">
                  <c:v>7.7216666666666605E-3</c:v>
                </c:pt>
                <c:pt idx="115">
                  <c:v>7.6723333333333296E-3</c:v>
                </c:pt>
                <c:pt idx="116">
                  <c:v>7.8133333333333249E-3</c:v>
                </c:pt>
                <c:pt idx="117">
                  <c:v>7.8476666666666625E-3</c:v>
                </c:pt>
                <c:pt idx="118">
                  <c:v>7.8979999999999918E-3</c:v>
                </c:pt>
                <c:pt idx="119">
                  <c:v>7.8253333333333265E-3</c:v>
                </c:pt>
                <c:pt idx="120">
                  <c:v>7.8659999999999963E-3</c:v>
                </c:pt>
                <c:pt idx="121">
                  <c:v>7.8449999999999961E-3</c:v>
                </c:pt>
                <c:pt idx="122">
                  <c:v>7.801999999999993E-3</c:v>
                </c:pt>
                <c:pt idx="123">
                  <c:v>7.7703333333333296E-3</c:v>
                </c:pt>
                <c:pt idx="124">
                  <c:v>7.7633333333333296E-3</c:v>
                </c:pt>
                <c:pt idx="125">
                  <c:v>7.7186666666666601E-3</c:v>
                </c:pt>
                <c:pt idx="126">
                  <c:v>7.8099999999999958E-3</c:v>
                </c:pt>
                <c:pt idx="127">
                  <c:v>7.8009999999999937E-3</c:v>
                </c:pt>
                <c:pt idx="128">
                  <c:v>7.6976666666666617E-3</c:v>
                </c:pt>
                <c:pt idx="129">
                  <c:v>7.7349999999999962E-3</c:v>
                </c:pt>
                <c:pt idx="130">
                  <c:v>7.7499999999999982E-3</c:v>
                </c:pt>
                <c:pt idx="131">
                  <c:v>7.7816666666666642E-3</c:v>
                </c:pt>
                <c:pt idx="132">
                  <c:v>7.8429999999999923E-3</c:v>
                </c:pt>
                <c:pt idx="133">
                  <c:v>7.8449999999999891E-3</c:v>
                </c:pt>
                <c:pt idx="134">
                  <c:v>7.8616666666666574E-3</c:v>
                </c:pt>
                <c:pt idx="135">
                  <c:v>7.797333333333328E-3</c:v>
                </c:pt>
                <c:pt idx="136">
                  <c:v>7.7943333333333267E-3</c:v>
                </c:pt>
                <c:pt idx="137">
                  <c:v>7.7579999999999923E-3</c:v>
                </c:pt>
                <c:pt idx="138">
                  <c:v>7.7713333333333306E-3</c:v>
                </c:pt>
                <c:pt idx="139">
                  <c:v>7.8299999999999984E-3</c:v>
                </c:pt>
                <c:pt idx="140">
                  <c:v>7.8306666666666629E-3</c:v>
                </c:pt>
                <c:pt idx="141">
                  <c:v>7.8259999999999909E-3</c:v>
                </c:pt>
                <c:pt idx="142">
                  <c:v>7.630666666666658E-3</c:v>
                </c:pt>
                <c:pt idx="143">
                  <c:v>7.6879999999999908E-3</c:v>
                </c:pt>
                <c:pt idx="144">
                  <c:v>7.8339999999999955E-3</c:v>
                </c:pt>
                <c:pt idx="145">
                  <c:v>7.7683333333333276E-3</c:v>
                </c:pt>
                <c:pt idx="146">
                  <c:v>7.8813333333333253E-3</c:v>
                </c:pt>
                <c:pt idx="147">
                  <c:v>7.7959999999999982E-3</c:v>
                </c:pt>
                <c:pt idx="148">
                  <c:v>7.8919999999999962E-3</c:v>
                </c:pt>
                <c:pt idx="149">
                  <c:v>7.8569999999999959E-3</c:v>
                </c:pt>
                <c:pt idx="150">
                  <c:v>7.9039999999999944E-3</c:v>
                </c:pt>
                <c:pt idx="151">
                  <c:v>7.7516666666666558E-3</c:v>
                </c:pt>
                <c:pt idx="152">
                  <c:v>7.7953333333333243E-3</c:v>
                </c:pt>
                <c:pt idx="153">
                  <c:v>7.775999999999993E-3</c:v>
                </c:pt>
                <c:pt idx="154">
                  <c:v>7.7263333333333298E-3</c:v>
                </c:pt>
                <c:pt idx="155">
                  <c:v>7.7116666666666635E-3</c:v>
                </c:pt>
                <c:pt idx="156">
                  <c:v>7.7443333333333288E-3</c:v>
                </c:pt>
                <c:pt idx="157">
                  <c:v>7.6673333333333298E-3</c:v>
                </c:pt>
                <c:pt idx="158">
                  <c:v>7.6929999999999924E-3</c:v>
                </c:pt>
                <c:pt idx="159">
                  <c:v>7.6663333333333306E-3</c:v>
                </c:pt>
                <c:pt idx="160">
                  <c:v>7.7293333333333268E-3</c:v>
                </c:pt>
                <c:pt idx="161">
                  <c:v>7.715999999999998E-3</c:v>
                </c:pt>
                <c:pt idx="162">
                  <c:v>7.8583333333333248E-3</c:v>
                </c:pt>
                <c:pt idx="163">
                  <c:v>7.7633333333333261E-3</c:v>
                </c:pt>
                <c:pt idx="164">
                  <c:v>7.6453333333333269E-3</c:v>
                </c:pt>
                <c:pt idx="165">
                  <c:v>7.7219999999999962E-3</c:v>
                </c:pt>
                <c:pt idx="166">
                  <c:v>7.7323333333333315E-3</c:v>
                </c:pt>
                <c:pt idx="167">
                  <c:v>7.7183333333333244E-3</c:v>
                </c:pt>
                <c:pt idx="168">
                  <c:v>7.9099999999999934E-3</c:v>
                </c:pt>
                <c:pt idx="169">
                  <c:v>7.8949999999999906E-3</c:v>
                </c:pt>
                <c:pt idx="170">
                  <c:v>7.8296666666666636E-3</c:v>
                </c:pt>
                <c:pt idx="171">
                  <c:v>7.7739999999999953E-3</c:v>
                </c:pt>
                <c:pt idx="172">
                  <c:v>7.8229999999999949E-3</c:v>
                </c:pt>
                <c:pt idx="173">
                  <c:v>7.8183333333333282E-3</c:v>
                </c:pt>
                <c:pt idx="174">
                  <c:v>7.9009999999999931E-3</c:v>
                </c:pt>
                <c:pt idx="175">
                  <c:v>7.8156666666666583E-3</c:v>
                </c:pt>
                <c:pt idx="176">
                  <c:v>7.8656666666666562E-3</c:v>
                </c:pt>
                <c:pt idx="177">
                  <c:v>7.7413333333333292E-3</c:v>
                </c:pt>
                <c:pt idx="178">
                  <c:v>7.8249999999999952E-3</c:v>
                </c:pt>
                <c:pt idx="179">
                  <c:v>7.9119999999999954E-3</c:v>
                </c:pt>
                <c:pt idx="180">
                  <c:v>7.8096666666666635E-3</c:v>
                </c:pt>
                <c:pt idx="181">
                  <c:v>7.8569999999999907E-3</c:v>
                </c:pt>
                <c:pt idx="182">
                  <c:v>7.8746666666666583E-3</c:v>
                </c:pt>
                <c:pt idx="183">
                  <c:v>7.9379999999999937E-3</c:v>
                </c:pt>
                <c:pt idx="184">
                  <c:v>7.85133333333333E-3</c:v>
                </c:pt>
                <c:pt idx="185">
                  <c:v>7.7079999999999883E-3</c:v>
                </c:pt>
                <c:pt idx="186">
                  <c:v>7.6789999999999931E-3</c:v>
                </c:pt>
                <c:pt idx="187">
                  <c:v>7.844666666666656E-3</c:v>
                </c:pt>
                <c:pt idx="188">
                  <c:v>7.8113333333333299E-3</c:v>
                </c:pt>
                <c:pt idx="189">
                  <c:v>7.699333333333328E-3</c:v>
                </c:pt>
                <c:pt idx="190">
                  <c:v>7.73433333333333E-3</c:v>
                </c:pt>
                <c:pt idx="191">
                  <c:v>7.774666666666658E-3</c:v>
                </c:pt>
                <c:pt idx="192">
                  <c:v>7.7173333333333234E-3</c:v>
                </c:pt>
                <c:pt idx="193">
                  <c:v>7.7273333333333282E-3</c:v>
                </c:pt>
                <c:pt idx="194">
                  <c:v>7.748333333333331E-3</c:v>
                </c:pt>
                <c:pt idx="195">
                  <c:v>7.831333333333329E-3</c:v>
                </c:pt>
                <c:pt idx="196">
                  <c:v>7.830333333333328E-3</c:v>
                </c:pt>
                <c:pt idx="197">
                  <c:v>7.8096666666666618E-3</c:v>
                </c:pt>
                <c:pt idx="198">
                  <c:v>7.8113333333333264E-3</c:v>
                </c:pt>
              </c:numCache>
            </c:numRef>
          </c:val>
        </c:ser>
        <c:ser>
          <c:idx val="3"/>
          <c:order val="3"/>
          <c:tx>
            <c:v>40% Family (with Unsociable Sick)</c:v>
          </c:tx>
          <c:spPr>
            <a:ln>
              <a:solidFill>
                <a:srgbClr val="7030A0"/>
              </a:solidFill>
            </a:ln>
          </c:spPr>
          <c:marker>
            <c:symbol val="none"/>
          </c:marker>
          <c:val>
            <c:numRef>
              <c:f>Summary!$H$3:$H$202</c:f>
              <c:numCache>
                <c:formatCode>0.0000E+00</c:formatCode>
                <c:ptCount val="200"/>
                <c:pt idx="0">
                  <c:v>7.8976666666666622E-3</c:v>
                </c:pt>
                <c:pt idx="1">
                  <c:v>7.9239999999999953E-3</c:v>
                </c:pt>
                <c:pt idx="2">
                  <c:v>7.8926666666666589E-3</c:v>
                </c:pt>
                <c:pt idx="3">
                  <c:v>7.9673333333333315E-3</c:v>
                </c:pt>
                <c:pt idx="4">
                  <c:v>7.9923333333333339E-3</c:v>
                </c:pt>
                <c:pt idx="5">
                  <c:v>7.9496666666666639E-3</c:v>
                </c:pt>
                <c:pt idx="6">
                  <c:v>7.850333333333329E-3</c:v>
                </c:pt>
                <c:pt idx="7">
                  <c:v>7.8803333333333277E-3</c:v>
                </c:pt>
                <c:pt idx="8">
                  <c:v>7.9013333333333331E-3</c:v>
                </c:pt>
                <c:pt idx="9">
                  <c:v>7.9143333333333305E-3</c:v>
                </c:pt>
                <c:pt idx="10">
                  <c:v>8.0126666666666662E-3</c:v>
                </c:pt>
                <c:pt idx="11">
                  <c:v>7.8813333333333322E-3</c:v>
                </c:pt>
                <c:pt idx="12">
                  <c:v>7.996333333333331E-3</c:v>
                </c:pt>
                <c:pt idx="13">
                  <c:v>7.884999999999991E-3</c:v>
                </c:pt>
                <c:pt idx="14">
                  <c:v>7.9459999999999999E-3</c:v>
                </c:pt>
                <c:pt idx="15">
                  <c:v>8.0426666666666615E-3</c:v>
                </c:pt>
                <c:pt idx="16">
                  <c:v>7.9263333333333338E-3</c:v>
                </c:pt>
                <c:pt idx="17">
                  <c:v>7.8846666666666596E-3</c:v>
                </c:pt>
                <c:pt idx="18">
                  <c:v>7.9349999999999976E-3</c:v>
                </c:pt>
                <c:pt idx="19">
                  <c:v>7.9033333333333299E-3</c:v>
                </c:pt>
                <c:pt idx="20">
                  <c:v>7.8366666666666619E-3</c:v>
                </c:pt>
                <c:pt idx="21">
                  <c:v>7.9809999999999933E-3</c:v>
                </c:pt>
                <c:pt idx="22">
                  <c:v>7.8943333333333261E-3</c:v>
                </c:pt>
                <c:pt idx="23">
                  <c:v>7.963333333333324E-3</c:v>
                </c:pt>
                <c:pt idx="24">
                  <c:v>8.0216666666666648E-3</c:v>
                </c:pt>
                <c:pt idx="25">
                  <c:v>7.9026666666666637E-3</c:v>
                </c:pt>
                <c:pt idx="26">
                  <c:v>7.956666666666664E-3</c:v>
                </c:pt>
                <c:pt idx="27">
                  <c:v>7.8606666666666634E-3</c:v>
                </c:pt>
                <c:pt idx="28">
                  <c:v>8.0723333333333324E-3</c:v>
                </c:pt>
                <c:pt idx="29">
                  <c:v>7.9269999999999913E-3</c:v>
                </c:pt>
                <c:pt idx="30">
                  <c:v>7.9886666666666613E-3</c:v>
                </c:pt>
                <c:pt idx="31">
                  <c:v>7.9496666666666604E-3</c:v>
                </c:pt>
                <c:pt idx="32">
                  <c:v>7.9929999999999914E-3</c:v>
                </c:pt>
                <c:pt idx="33">
                  <c:v>7.9866666666666645E-3</c:v>
                </c:pt>
                <c:pt idx="34">
                  <c:v>7.9533333333333314E-3</c:v>
                </c:pt>
                <c:pt idx="35">
                  <c:v>8.0036666666666641E-3</c:v>
                </c:pt>
                <c:pt idx="36">
                  <c:v>7.8789999999999954E-3</c:v>
                </c:pt>
                <c:pt idx="37">
                  <c:v>7.8813333333333322E-3</c:v>
                </c:pt>
                <c:pt idx="38">
                  <c:v>7.8359999999999923E-3</c:v>
                </c:pt>
                <c:pt idx="39">
                  <c:v>7.911333333333324E-3</c:v>
                </c:pt>
                <c:pt idx="40">
                  <c:v>8.0656666666666689E-3</c:v>
                </c:pt>
                <c:pt idx="41">
                  <c:v>8.0353333333333301E-3</c:v>
                </c:pt>
                <c:pt idx="42">
                  <c:v>7.8783333333333309E-3</c:v>
                </c:pt>
                <c:pt idx="43">
                  <c:v>7.8766666666666603E-3</c:v>
                </c:pt>
                <c:pt idx="44">
                  <c:v>7.9516666666666607E-3</c:v>
                </c:pt>
                <c:pt idx="45">
                  <c:v>7.8583333333333283E-3</c:v>
                </c:pt>
                <c:pt idx="46">
                  <c:v>8.0013333333333256E-3</c:v>
                </c:pt>
                <c:pt idx="47">
                  <c:v>7.915333333333328E-3</c:v>
                </c:pt>
                <c:pt idx="48">
                  <c:v>7.8873333333333278E-3</c:v>
                </c:pt>
                <c:pt idx="49">
                  <c:v>7.9153333333333211E-3</c:v>
                </c:pt>
                <c:pt idx="50">
                  <c:v>7.9806666666666602E-3</c:v>
                </c:pt>
                <c:pt idx="51">
                  <c:v>8.0136666666666672E-3</c:v>
                </c:pt>
                <c:pt idx="52">
                  <c:v>8.0476666666666648E-3</c:v>
                </c:pt>
                <c:pt idx="53">
                  <c:v>7.8949999999999923E-3</c:v>
                </c:pt>
                <c:pt idx="54">
                  <c:v>8.0616666666666666E-3</c:v>
                </c:pt>
                <c:pt idx="55">
                  <c:v>7.9016666666666627E-3</c:v>
                </c:pt>
                <c:pt idx="56">
                  <c:v>7.8826666666666663E-3</c:v>
                </c:pt>
                <c:pt idx="57">
                  <c:v>7.8626666666666584E-3</c:v>
                </c:pt>
                <c:pt idx="58">
                  <c:v>7.8776666666666648E-3</c:v>
                </c:pt>
                <c:pt idx="59">
                  <c:v>7.9903333333333285E-3</c:v>
                </c:pt>
                <c:pt idx="60">
                  <c:v>8.0816666666666554E-3</c:v>
                </c:pt>
                <c:pt idx="61">
                  <c:v>7.97866666666666E-3</c:v>
                </c:pt>
                <c:pt idx="62">
                  <c:v>7.8683333333333227E-3</c:v>
                </c:pt>
                <c:pt idx="63">
                  <c:v>7.9473333333333288E-3</c:v>
                </c:pt>
                <c:pt idx="64">
                  <c:v>7.8989999999999963E-3</c:v>
                </c:pt>
                <c:pt idx="65">
                  <c:v>7.9249999999999963E-3</c:v>
                </c:pt>
                <c:pt idx="66">
                  <c:v>7.9539999999999923E-3</c:v>
                </c:pt>
                <c:pt idx="67">
                  <c:v>7.9023333333333237E-3</c:v>
                </c:pt>
                <c:pt idx="68">
                  <c:v>8.0030000000000032E-3</c:v>
                </c:pt>
                <c:pt idx="69">
                  <c:v>7.9703333333333293E-3</c:v>
                </c:pt>
                <c:pt idx="70">
                  <c:v>7.824333333333329E-3</c:v>
                </c:pt>
                <c:pt idx="71">
                  <c:v>7.9819999999999926E-3</c:v>
                </c:pt>
                <c:pt idx="72">
                  <c:v>7.779333333333323E-3</c:v>
                </c:pt>
                <c:pt idx="73">
                  <c:v>7.8919999999999997E-3</c:v>
                </c:pt>
                <c:pt idx="74">
                  <c:v>7.8876666666666522E-3</c:v>
                </c:pt>
                <c:pt idx="75">
                  <c:v>7.9659999999999939E-3</c:v>
                </c:pt>
                <c:pt idx="76">
                  <c:v>8.0029999999999962E-3</c:v>
                </c:pt>
                <c:pt idx="77">
                  <c:v>7.9050000000000006E-3</c:v>
                </c:pt>
                <c:pt idx="78">
                  <c:v>7.9503333333333301E-3</c:v>
                </c:pt>
                <c:pt idx="79">
                  <c:v>7.9526666666666652E-3</c:v>
                </c:pt>
                <c:pt idx="80">
                  <c:v>8.0016666666666552E-3</c:v>
                </c:pt>
                <c:pt idx="81">
                  <c:v>7.9943333333333307E-3</c:v>
                </c:pt>
                <c:pt idx="82">
                  <c:v>7.9226666666666681E-3</c:v>
                </c:pt>
                <c:pt idx="83">
                  <c:v>7.8453333333333292E-3</c:v>
                </c:pt>
                <c:pt idx="84">
                  <c:v>7.8796666666666581E-3</c:v>
                </c:pt>
                <c:pt idx="85">
                  <c:v>7.8396666666666597E-3</c:v>
                </c:pt>
                <c:pt idx="86">
                  <c:v>7.9339999999999966E-3</c:v>
                </c:pt>
                <c:pt idx="87">
                  <c:v>7.9789999999999948E-3</c:v>
                </c:pt>
                <c:pt idx="88">
                  <c:v>7.8859999999999885E-3</c:v>
                </c:pt>
                <c:pt idx="89">
                  <c:v>7.902666666666662E-3</c:v>
                </c:pt>
                <c:pt idx="90">
                  <c:v>8.0189999999999966E-3</c:v>
                </c:pt>
                <c:pt idx="91">
                  <c:v>8.0049999999999982E-3</c:v>
                </c:pt>
                <c:pt idx="92">
                  <c:v>7.9863333333333279E-3</c:v>
                </c:pt>
                <c:pt idx="93">
                  <c:v>7.8613333333333278E-3</c:v>
                </c:pt>
                <c:pt idx="94">
                  <c:v>7.9066666666666643E-3</c:v>
                </c:pt>
                <c:pt idx="95">
                  <c:v>7.9200000000000017E-3</c:v>
                </c:pt>
                <c:pt idx="96">
                  <c:v>7.9699999999999927E-3</c:v>
                </c:pt>
                <c:pt idx="97">
                  <c:v>7.9579999999999929E-3</c:v>
                </c:pt>
                <c:pt idx="98">
                  <c:v>8.0726666666666655E-3</c:v>
                </c:pt>
                <c:pt idx="99">
                  <c:v>7.9399999999999974E-3</c:v>
                </c:pt>
                <c:pt idx="100">
                  <c:v>7.8909999999999935E-3</c:v>
                </c:pt>
                <c:pt idx="101">
                  <c:v>7.9189999999999955E-3</c:v>
                </c:pt>
                <c:pt idx="102">
                  <c:v>7.8799999999999946E-3</c:v>
                </c:pt>
                <c:pt idx="103">
                  <c:v>7.9533333333333261E-3</c:v>
                </c:pt>
                <c:pt idx="104">
                  <c:v>7.9903333333333285E-3</c:v>
                </c:pt>
                <c:pt idx="105">
                  <c:v>7.9969999999999972E-3</c:v>
                </c:pt>
                <c:pt idx="106">
                  <c:v>8.0196666666666611E-3</c:v>
                </c:pt>
                <c:pt idx="107">
                  <c:v>7.969999999999991E-3</c:v>
                </c:pt>
                <c:pt idx="108">
                  <c:v>7.9139999999999957E-3</c:v>
                </c:pt>
                <c:pt idx="109">
                  <c:v>8.0006666666666542E-3</c:v>
                </c:pt>
                <c:pt idx="110">
                  <c:v>7.9549999999999933E-3</c:v>
                </c:pt>
                <c:pt idx="111">
                  <c:v>7.9593333333333269E-3</c:v>
                </c:pt>
                <c:pt idx="112">
                  <c:v>7.9553333333333247E-3</c:v>
                </c:pt>
                <c:pt idx="113">
                  <c:v>7.9073333333333339E-3</c:v>
                </c:pt>
                <c:pt idx="114">
                  <c:v>7.9006666666666652E-3</c:v>
                </c:pt>
                <c:pt idx="115">
                  <c:v>7.9323333333333277E-3</c:v>
                </c:pt>
                <c:pt idx="116">
                  <c:v>8.0266666666666611E-3</c:v>
                </c:pt>
                <c:pt idx="117">
                  <c:v>7.8633333333333281E-3</c:v>
                </c:pt>
                <c:pt idx="118">
                  <c:v>7.8919999999999962E-3</c:v>
                </c:pt>
                <c:pt idx="119">
                  <c:v>7.9239999999999953E-3</c:v>
                </c:pt>
                <c:pt idx="120">
                  <c:v>7.9939999999999924E-3</c:v>
                </c:pt>
                <c:pt idx="121">
                  <c:v>7.8526666666666571E-3</c:v>
                </c:pt>
                <c:pt idx="122">
                  <c:v>7.9543333333333237E-3</c:v>
                </c:pt>
                <c:pt idx="123">
                  <c:v>7.908333333333328E-3</c:v>
                </c:pt>
                <c:pt idx="124">
                  <c:v>7.9159999999999925E-3</c:v>
                </c:pt>
                <c:pt idx="125">
                  <c:v>7.88433333333333E-3</c:v>
                </c:pt>
                <c:pt idx="126">
                  <c:v>7.8943333333333261E-3</c:v>
                </c:pt>
                <c:pt idx="127">
                  <c:v>7.9539999999999923E-3</c:v>
                </c:pt>
                <c:pt idx="128">
                  <c:v>7.9473333333333323E-3</c:v>
                </c:pt>
                <c:pt idx="129">
                  <c:v>7.9849999999999904E-3</c:v>
                </c:pt>
                <c:pt idx="130">
                  <c:v>7.9036666666666595E-3</c:v>
                </c:pt>
                <c:pt idx="131">
                  <c:v>7.9313333333333267E-3</c:v>
                </c:pt>
                <c:pt idx="132">
                  <c:v>7.9773333333333293E-3</c:v>
                </c:pt>
                <c:pt idx="133">
                  <c:v>7.8713333333333309E-3</c:v>
                </c:pt>
                <c:pt idx="134">
                  <c:v>7.7903333333333297E-3</c:v>
                </c:pt>
                <c:pt idx="135">
                  <c:v>7.8679999999999896E-3</c:v>
                </c:pt>
                <c:pt idx="136">
                  <c:v>7.9926666666666635E-3</c:v>
                </c:pt>
                <c:pt idx="137">
                  <c:v>7.9276666666666593E-3</c:v>
                </c:pt>
                <c:pt idx="138">
                  <c:v>7.8753333333333331E-3</c:v>
                </c:pt>
                <c:pt idx="139">
                  <c:v>7.9559999999999943E-3</c:v>
                </c:pt>
                <c:pt idx="140">
                  <c:v>7.8996666666666625E-3</c:v>
                </c:pt>
                <c:pt idx="141">
                  <c:v>7.9016666666666627E-3</c:v>
                </c:pt>
                <c:pt idx="142">
                  <c:v>7.8706666666666664E-3</c:v>
                </c:pt>
                <c:pt idx="143">
                  <c:v>7.9690000000000004E-3</c:v>
                </c:pt>
                <c:pt idx="144">
                  <c:v>7.9506666666666649E-3</c:v>
                </c:pt>
                <c:pt idx="145">
                  <c:v>8.0569999999999965E-3</c:v>
                </c:pt>
                <c:pt idx="146">
                  <c:v>7.8333333333333293E-3</c:v>
                </c:pt>
                <c:pt idx="147">
                  <c:v>7.9679999999999907E-3</c:v>
                </c:pt>
                <c:pt idx="148">
                  <c:v>7.9539999999999906E-3</c:v>
                </c:pt>
                <c:pt idx="149">
                  <c:v>7.9289999999999916E-3</c:v>
                </c:pt>
                <c:pt idx="150">
                  <c:v>7.9279999999999889E-3</c:v>
                </c:pt>
                <c:pt idx="151">
                  <c:v>8.0246666666666591E-3</c:v>
                </c:pt>
                <c:pt idx="152">
                  <c:v>7.9119999999999902E-3</c:v>
                </c:pt>
                <c:pt idx="153">
                  <c:v>7.8976666666666535E-3</c:v>
                </c:pt>
                <c:pt idx="154">
                  <c:v>7.8876666666666644E-3</c:v>
                </c:pt>
                <c:pt idx="155">
                  <c:v>7.9676666666666628E-3</c:v>
                </c:pt>
                <c:pt idx="156">
                  <c:v>7.8356666666666592E-3</c:v>
                </c:pt>
                <c:pt idx="157">
                  <c:v>7.7903333333333288E-3</c:v>
                </c:pt>
                <c:pt idx="158">
                  <c:v>7.8409999999999903E-3</c:v>
                </c:pt>
                <c:pt idx="159">
                  <c:v>7.8856666666666624E-3</c:v>
                </c:pt>
                <c:pt idx="160">
                  <c:v>7.9919999999999956E-3</c:v>
                </c:pt>
                <c:pt idx="161">
                  <c:v>7.9926666666666618E-3</c:v>
                </c:pt>
                <c:pt idx="162">
                  <c:v>7.9166666666666656E-3</c:v>
                </c:pt>
                <c:pt idx="163">
                  <c:v>8.0263333333333228E-3</c:v>
                </c:pt>
                <c:pt idx="164">
                  <c:v>7.923666666666657E-3</c:v>
                </c:pt>
                <c:pt idx="165">
                  <c:v>7.9316666666666685E-3</c:v>
                </c:pt>
                <c:pt idx="166">
                  <c:v>7.9136666666666661E-3</c:v>
                </c:pt>
                <c:pt idx="167">
                  <c:v>7.944999999999992E-3</c:v>
                </c:pt>
                <c:pt idx="168">
                  <c:v>7.9659999999999887E-3</c:v>
                </c:pt>
                <c:pt idx="169">
                  <c:v>7.9236666666666622E-3</c:v>
                </c:pt>
                <c:pt idx="170">
                  <c:v>7.846333333333325E-3</c:v>
                </c:pt>
                <c:pt idx="171">
                  <c:v>7.9009999999999931E-3</c:v>
                </c:pt>
                <c:pt idx="172">
                  <c:v>7.8646666666666604E-3</c:v>
                </c:pt>
                <c:pt idx="173">
                  <c:v>8.0099999999999911E-3</c:v>
                </c:pt>
                <c:pt idx="174">
                  <c:v>7.8349999999999913E-3</c:v>
                </c:pt>
                <c:pt idx="175">
                  <c:v>7.9553333333333281E-3</c:v>
                </c:pt>
                <c:pt idx="176">
                  <c:v>7.8766666666666603E-3</c:v>
                </c:pt>
                <c:pt idx="177">
                  <c:v>7.7073333333333291E-3</c:v>
                </c:pt>
                <c:pt idx="178">
                  <c:v>7.7616666666666589E-3</c:v>
                </c:pt>
                <c:pt idx="179">
                  <c:v>7.8543333333333243E-3</c:v>
                </c:pt>
                <c:pt idx="180">
                  <c:v>7.8433333333333254E-3</c:v>
                </c:pt>
                <c:pt idx="181">
                  <c:v>7.9883333333333334E-3</c:v>
                </c:pt>
                <c:pt idx="182">
                  <c:v>7.8499999999999924E-3</c:v>
                </c:pt>
                <c:pt idx="183">
                  <c:v>7.8409999999999938E-3</c:v>
                </c:pt>
                <c:pt idx="184">
                  <c:v>7.9623333333333299E-3</c:v>
                </c:pt>
                <c:pt idx="185">
                  <c:v>7.9639999999999884E-3</c:v>
                </c:pt>
                <c:pt idx="186">
                  <c:v>7.9773333333333311E-3</c:v>
                </c:pt>
                <c:pt idx="187">
                  <c:v>7.9369999999999996E-3</c:v>
                </c:pt>
                <c:pt idx="188">
                  <c:v>7.981666666666656E-3</c:v>
                </c:pt>
                <c:pt idx="189">
                  <c:v>7.9433333333333266E-3</c:v>
                </c:pt>
                <c:pt idx="190">
                  <c:v>8.0093333333333301E-3</c:v>
                </c:pt>
                <c:pt idx="191">
                  <c:v>8.0626666666666642E-3</c:v>
                </c:pt>
                <c:pt idx="192">
                  <c:v>8.048666666666664E-3</c:v>
                </c:pt>
                <c:pt idx="193">
                  <c:v>8.0396666666666637E-3</c:v>
                </c:pt>
                <c:pt idx="194">
                  <c:v>7.9976666666666651E-3</c:v>
                </c:pt>
                <c:pt idx="195">
                  <c:v>7.9663333333333322E-3</c:v>
                </c:pt>
                <c:pt idx="196">
                  <c:v>7.9579999999999963E-3</c:v>
                </c:pt>
                <c:pt idx="197">
                  <c:v>7.9196666666666565E-3</c:v>
                </c:pt>
                <c:pt idx="198">
                  <c:v>7.9353333333333324E-3</c:v>
                </c:pt>
              </c:numCache>
            </c:numRef>
          </c:val>
        </c:ser>
        <c:marker val="1"/>
        <c:axId val="61776640"/>
        <c:axId val="61778560"/>
      </c:lineChart>
      <c:catAx>
        <c:axId val="61776640"/>
        <c:scaling>
          <c:orientation val="minMax"/>
        </c:scaling>
        <c:axPos val="b"/>
        <c:title>
          <c:tx>
            <c:rich>
              <a:bodyPr/>
              <a:lstStyle/>
              <a:p>
                <a:pPr>
                  <a:defRPr/>
                </a:pPr>
                <a:r>
                  <a:rPr lang="en-US"/>
                  <a:t>Time</a:t>
                </a:r>
              </a:p>
            </c:rich>
          </c:tx>
          <c:layout/>
        </c:title>
        <c:majorTickMark val="none"/>
        <c:tickLblPos val="nextTo"/>
        <c:crossAx val="61778560"/>
        <c:crosses val="autoZero"/>
        <c:auto val="1"/>
        <c:lblAlgn val="ctr"/>
        <c:lblOffset val="100"/>
      </c:catAx>
      <c:valAx>
        <c:axId val="61778560"/>
        <c:scaling>
          <c:orientation val="minMax"/>
          <c:min val="6.0000000000000036E-3"/>
        </c:scaling>
        <c:axPos val="l"/>
        <c:majorGridlines/>
        <c:title>
          <c:tx>
            <c:rich>
              <a:bodyPr/>
              <a:lstStyle/>
              <a:p>
                <a:pPr>
                  <a:defRPr/>
                </a:pPr>
                <a:r>
                  <a:rPr lang="en-US" dirty="0"/>
                  <a:t>Network</a:t>
                </a:r>
                <a:r>
                  <a:rPr lang="en-US" baseline="0" dirty="0"/>
                  <a:t> </a:t>
                </a:r>
                <a:r>
                  <a:rPr lang="en-US" baseline="0" dirty="0" smtClean="0"/>
                  <a:t>Closeness</a:t>
                </a:r>
                <a:endParaRPr lang="en-US" dirty="0"/>
              </a:p>
            </c:rich>
          </c:tx>
          <c:layout/>
        </c:title>
        <c:numFmt formatCode="0.0000E+00" sourceLinked="1"/>
        <c:tickLblPos val="nextTo"/>
        <c:crossAx val="61776640"/>
        <c:crosses val="autoZero"/>
        <c:crossBetween val="between"/>
      </c:valAx>
    </c:plotArea>
    <c:legend>
      <c:legendPos val="r"/>
      <c:layout/>
    </c:legend>
    <c:plotVisOnly val="1"/>
  </c:chart>
  <c:externalData r:id="rId1"/>
</c:chartSpace>
</file>

<file path=ppt/charts/chart19.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Average Network Betweeness </a:t>
            </a:r>
            <a:r>
              <a:rPr lang="en-US" baseline="0"/>
              <a:t>Measure </a:t>
            </a:r>
          </a:p>
          <a:p>
            <a:pPr>
              <a:defRPr/>
            </a:pPr>
            <a:r>
              <a:rPr lang="en-US" baseline="0"/>
              <a:t>with Various Family Structures and Unsociable Sick</a:t>
            </a:r>
            <a:endParaRPr lang="en-US"/>
          </a:p>
        </c:rich>
      </c:tx>
      <c:layout/>
    </c:title>
    <c:plotArea>
      <c:layout/>
      <c:lineChart>
        <c:grouping val="standard"/>
        <c:ser>
          <c:idx val="0"/>
          <c:order val="0"/>
          <c:tx>
            <c:v>Baseline (No Unsociable Sick)</c:v>
          </c:tx>
          <c:marker>
            <c:symbol val="none"/>
          </c:marker>
          <c:val>
            <c:numRef>
              <c:f>Summary!$A$3:$A$202</c:f>
              <c:numCache>
                <c:formatCode>0.0000E+00</c:formatCode>
                <c:ptCount val="200"/>
                <c:pt idx="0">
                  <c:v>3.8120000000000107E-3</c:v>
                </c:pt>
                <c:pt idx="1">
                  <c:v>3.8300000000000087E-3</c:v>
                </c:pt>
                <c:pt idx="2">
                  <c:v>3.8330000000000074E-3</c:v>
                </c:pt>
                <c:pt idx="3">
                  <c:v>3.8136666666666766E-3</c:v>
                </c:pt>
                <c:pt idx="4">
                  <c:v>3.7973333333333422E-3</c:v>
                </c:pt>
                <c:pt idx="5">
                  <c:v>3.790333333333343E-3</c:v>
                </c:pt>
                <c:pt idx="6">
                  <c:v>3.8036666666666765E-3</c:v>
                </c:pt>
                <c:pt idx="7">
                  <c:v>3.8356666666666739E-3</c:v>
                </c:pt>
                <c:pt idx="8">
                  <c:v>3.807666666666674E-3</c:v>
                </c:pt>
                <c:pt idx="9">
                  <c:v>3.7783333333333401E-3</c:v>
                </c:pt>
                <c:pt idx="10">
                  <c:v>3.783000000000009E-3</c:v>
                </c:pt>
                <c:pt idx="11">
                  <c:v>3.78733333333334E-3</c:v>
                </c:pt>
                <c:pt idx="12">
                  <c:v>3.7813333333333427E-3</c:v>
                </c:pt>
                <c:pt idx="13">
                  <c:v>3.7863333333333412E-3</c:v>
                </c:pt>
                <c:pt idx="14">
                  <c:v>3.7810000000000087E-3</c:v>
                </c:pt>
                <c:pt idx="15">
                  <c:v>3.7566666666666746E-3</c:v>
                </c:pt>
                <c:pt idx="16">
                  <c:v>3.7406666666666743E-3</c:v>
                </c:pt>
                <c:pt idx="17">
                  <c:v>3.7290000000000092E-3</c:v>
                </c:pt>
                <c:pt idx="18">
                  <c:v>3.723666666666675E-3</c:v>
                </c:pt>
                <c:pt idx="19">
                  <c:v>3.7080000000000086E-3</c:v>
                </c:pt>
                <c:pt idx="20">
                  <c:v>3.6793333333333417E-3</c:v>
                </c:pt>
                <c:pt idx="21">
                  <c:v>3.6876666666666742E-3</c:v>
                </c:pt>
                <c:pt idx="22">
                  <c:v>3.6860000000000078E-3</c:v>
                </c:pt>
                <c:pt idx="23">
                  <c:v>3.6856666666666756E-3</c:v>
                </c:pt>
                <c:pt idx="24">
                  <c:v>3.6943333333333411E-3</c:v>
                </c:pt>
                <c:pt idx="25">
                  <c:v>3.6516666666666715E-3</c:v>
                </c:pt>
                <c:pt idx="26">
                  <c:v>3.6496666666666734E-3</c:v>
                </c:pt>
                <c:pt idx="27">
                  <c:v>3.6550000000000029E-3</c:v>
                </c:pt>
                <c:pt idx="28">
                  <c:v>3.6683333333333377E-3</c:v>
                </c:pt>
                <c:pt idx="29">
                  <c:v>3.6160000000000016E-3</c:v>
                </c:pt>
                <c:pt idx="30">
                  <c:v>3.6246666666666719E-3</c:v>
                </c:pt>
                <c:pt idx="31">
                  <c:v>3.6160000000000033E-3</c:v>
                </c:pt>
                <c:pt idx="32">
                  <c:v>3.574333333333336E-3</c:v>
                </c:pt>
                <c:pt idx="33">
                  <c:v>3.5913333333333366E-3</c:v>
                </c:pt>
                <c:pt idx="34">
                  <c:v>3.5736666666666703E-3</c:v>
                </c:pt>
                <c:pt idx="35">
                  <c:v>3.5716666666666735E-3</c:v>
                </c:pt>
                <c:pt idx="36">
                  <c:v>3.5496666666666697E-3</c:v>
                </c:pt>
                <c:pt idx="37">
                  <c:v>3.5600000000000015E-3</c:v>
                </c:pt>
                <c:pt idx="38">
                  <c:v>3.5303333333333358E-3</c:v>
                </c:pt>
                <c:pt idx="39">
                  <c:v>3.5556666666666692E-3</c:v>
                </c:pt>
                <c:pt idx="40">
                  <c:v>3.5193333333333309E-3</c:v>
                </c:pt>
                <c:pt idx="41">
                  <c:v>3.5173333333333332E-3</c:v>
                </c:pt>
                <c:pt idx="42">
                  <c:v>3.4873333333333358E-3</c:v>
                </c:pt>
                <c:pt idx="43">
                  <c:v>3.5376666666666673E-3</c:v>
                </c:pt>
                <c:pt idx="44">
                  <c:v>3.4793333333333338E-3</c:v>
                </c:pt>
                <c:pt idx="45">
                  <c:v>3.5003333333333345E-3</c:v>
                </c:pt>
                <c:pt idx="46">
                  <c:v>3.5070000000000014E-3</c:v>
                </c:pt>
                <c:pt idx="47">
                  <c:v>3.4886666666666681E-3</c:v>
                </c:pt>
                <c:pt idx="48">
                  <c:v>3.4800000000000005E-3</c:v>
                </c:pt>
                <c:pt idx="49">
                  <c:v>3.4583333333333332E-3</c:v>
                </c:pt>
                <c:pt idx="50">
                  <c:v>3.4439999999999996E-3</c:v>
                </c:pt>
                <c:pt idx="51">
                  <c:v>3.4693333333333312E-3</c:v>
                </c:pt>
                <c:pt idx="52">
                  <c:v>3.4526666666666655E-3</c:v>
                </c:pt>
                <c:pt idx="53">
                  <c:v>3.4446666666666666E-3</c:v>
                </c:pt>
                <c:pt idx="54">
                  <c:v>3.4350000000000032E-3</c:v>
                </c:pt>
                <c:pt idx="55">
                  <c:v>3.4756666666666651E-3</c:v>
                </c:pt>
                <c:pt idx="56">
                  <c:v>3.4249999999999997E-3</c:v>
                </c:pt>
                <c:pt idx="57">
                  <c:v>3.4373333333333352E-3</c:v>
                </c:pt>
                <c:pt idx="58">
                  <c:v>3.4353333333333293E-3</c:v>
                </c:pt>
                <c:pt idx="59">
                  <c:v>3.4213333333333366E-3</c:v>
                </c:pt>
                <c:pt idx="60">
                  <c:v>3.4379999999999979E-3</c:v>
                </c:pt>
                <c:pt idx="61">
                  <c:v>3.4346666666666657E-3</c:v>
                </c:pt>
                <c:pt idx="62">
                  <c:v>3.4343333333333296E-3</c:v>
                </c:pt>
                <c:pt idx="63">
                  <c:v>3.4423333333333341E-3</c:v>
                </c:pt>
                <c:pt idx="64">
                  <c:v>3.4039999999999999E-3</c:v>
                </c:pt>
                <c:pt idx="65">
                  <c:v>3.425666666666665E-3</c:v>
                </c:pt>
                <c:pt idx="66">
                  <c:v>3.3746666666666647E-3</c:v>
                </c:pt>
                <c:pt idx="67">
                  <c:v>3.379999999999998E-3</c:v>
                </c:pt>
                <c:pt idx="68">
                  <c:v>3.4149999999999957E-3</c:v>
                </c:pt>
                <c:pt idx="69">
                  <c:v>3.4040000000000008E-3</c:v>
                </c:pt>
                <c:pt idx="70">
                  <c:v>3.3416666666666634E-3</c:v>
                </c:pt>
                <c:pt idx="71">
                  <c:v>3.3803333333333328E-3</c:v>
                </c:pt>
                <c:pt idx="72">
                  <c:v>3.3693333333333314E-3</c:v>
                </c:pt>
                <c:pt idx="73">
                  <c:v>3.3563333333333288E-3</c:v>
                </c:pt>
                <c:pt idx="74">
                  <c:v>3.4116666666666648E-3</c:v>
                </c:pt>
                <c:pt idx="75">
                  <c:v>3.3516666666666638E-3</c:v>
                </c:pt>
                <c:pt idx="76">
                  <c:v>3.371999999999997E-3</c:v>
                </c:pt>
                <c:pt idx="77">
                  <c:v>3.3773333333333303E-3</c:v>
                </c:pt>
                <c:pt idx="78">
                  <c:v>3.3449999999999973E-3</c:v>
                </c:pt>
                <c:pt idx="79">
                  <c:v>3.3183333333333311E-3</c:v>
                </c:pt>
                <c:pt idx="80">
                  <c:v>3.3386666666666651E-3</c:v>
                </c:pt>
                <c:pt idx="81">
                  <c:v>3.3823333333333327E-3</c:v>
                </c:pt>
                <c:pt idx="82">
                  <c:v>3.3153333333333307E-3</c:v>
                </c:pt>
                <c:pt idx="83">
                  <c:v>3.3726666666666662E-3</c:v>
                </c:pt>
                <c:pt idx="84">
                  <c:v>3.3696666666666666E-3</c:v>
                </c:pt>
                <c:pt idx="85">
                  <c:v>3.3316666666666655E-3</c:v>
                </c:pt>
                <c:pt idx="86">
                  <c:v>3.3846666666666639E-3</c:v>
                </c:pt>
                <c:pt idx="87">
                  <c:v>3.3563333333333301E-3</c:v>
                </c:pt>
                <c:pt idx="88">
                  <c:v>3.3589999999999974E-3</c:v>
                </c:pt>
                <c:pt idx="89">
                  <c:v>3.3309999999999985E-3</c:v>
                </c:pt>
                <c:pt idx="90">
                  <c:v>3.3326666666666643E-3</c:v>
                </c:pt>
                <c:pt idx="91">
                  <c:v>3.3616666666666647E-3</c:v>
                </c:pt>
                <c:pt idx="92">
                  <c:v>3.3419999999999986E-3</c:v>
                </c:pt>
                <c:pt idx="93">
                  <c:v>3.3446666666666655E-3</c:v>
                </c:pt>
                <c:pt idx="94">
                  <c:v>3.3099999999999983E-3</c:v>
                </c:pt>
                <c:pt idx="95">
                  <c:v>3.3519999999999986E-3</c:v>
                </c:pt>
                <c:pt idx="96">
                  <c:v>3.3126666666666634E-3</c:v>
                </c:pt>
                <c:pt idx="97">
                  <c:v>3.3316666666666625E-3</c:v>
                </c:pt>
                <c:pt idx="98">
                  <c:v>3.3309999999999976E-3</c:v>
                </c:pt>
                <c:pt idx="99">
                  <c:v>3.3276666666666645E-3</c:v>
                </c:pt>
                <c:pt idx="100">
                  <c:v>3.308333333333332E-3</c:v>
                </c:pt>
                <c:pt idx="101">
                  <c:v>3.344999999999999E-3</c:v>
                </c:pt>
                <c:pt idx="102">
                  <c:v>3.3369999999999954E-3</c:v>
                </c:pt>
                <c:pt idx="103">
                  <c:v>3.3713333333333312E-3</c:v>
                </c:pt>
                <c:pt idx="104">
                  <c:v>3.3199999999999966E-3</c:v>
                </c:pt>
                <c:pt idx="105">
                  <c:v>3.364333333333332E-3</c:v>
                </c:pt>
                <c:pt idx="106">
                  <c:v>3.3196666666666643E-3</c:v>
                </c:pt>
                <c:pt idx="107">
                  <c:v>3.3043333333333332E-3</c:v>
                </c:pt>
                <c:pt idx="108">
                  <c:v>3.3366666666666631E-3</c:v>
                </c:pt>
                <c:pt idx="109">
                  <c:v>3.3003333333333348E-3</c:v>
                </c:pt>
                <c:pt idx="110">
                  <c:v>3.3669999999999959E-3</c:v>
                </c:pt>
                <c:pt idx="111">
                  <c:v>3.3636666666666654E-3</c:v>
                </c:pt>
                <c:pt idx="112">
                  <c:v>3.3473333333333324E-3</c:v>
                </c:pt>
                <c:pt idx="113">
                  <c:v>3.3426666666666648E-3</c:v>
                </c:pt>
                <c:pt idx="114">
                  <c:v>3.3106666666666631E-3</c:v>
                </c:pt>
                <c:pt idx="115">
                  <c:v>3.3036666666666661E-3</c:v>
                </c:pt>
                <c:pt idx="116">
                  <c:v>3.3486666666666639E-3</c:v>
                </c:pt>
                <c:pt idx="117">
                  <c:v>3.3356666666666643E-3</c:v>
                </c:pt>
                <c:pt idx="118">
                  <c:v>3.3329999999999953E-3</c:v>
                </c:pt>
                <c:pt idx="119">
                  <c:v>3.3186666666666633E-3</c:v>
                </c:pt>
                <c:pt idx="120">
                  <c:v>3.3093333333333325E-3</c:v>
                </c:pt>
                <c:pt idx="121">
                  <c:v>3.3493333333333335E-3</c:v>
                </c:pt>
                <c:pt idx="122">
                  <c:v>3.3406666666666654E-3</c:v>
                </c:pt>
                <c:pt idx="123">
                  <c:v>3.3046666666666632E-3</c:v>
                </c:pt>
                <c:pt idx="124">
                  <c:v>3.3189999999999969E-3</c:v>
                </c:pt>
                <c:pt idx="125">
                  <c:v>3.3306666666666645E-3</c:v>
                </c:pt>
                <c:pt idx="126">
                  <c:v>3.3256666666666621E-3</c:v>
                </c:pt>
                <c:pt idx="127">
                  <c:v>3.3273333333333288E-3</c:v>
                </c:pt>
                <c:pt idx="128">
                  <c:v>3.3243333333333345E-3</c:v>
                </c:pt>
                <c:pt idx="129">
                  <c:v>3.3169999999999966E-3</c:v>
                </c:pt>
                <c:pt idx="130">
                  <c:v>3.3236666666666644E-3</c:v>
                </c:pt>
                <c:pt idx="131">
                  <c:v>3.3016666666666659E-3</c:v>
                </c:pt>
                <c:pt idx="132">
                  <c:v>3.3239999999999988E-3</c:v>
                </c:pt>
                <c:pt idx="133">
                  <c:v>3.3549999999999982E-3</c:v>
                </c:pt>
                <c:pt idx="134">
                  <c:v>3.3123333333333308E-3</c:v>
                </c:pt>
                <c:pt idx="135">
                  <c:v>3.3629999999999988E-3</c:v>
                </c:pt>
                <c:pt idx="136">
                  <c:v>3.3313333333333311E-3</c:v>
                </c:pt>
                <c:pt idx="137">
                  <c:v>3.3366666666666662E-3</c:v>
                </c:pt>
                <c:pt idx="138">
                  <c:v>3.3166666666666661E-3</c:v>
                </c:pt>
                <c:pt idx="139">
                  <c:v>3.3419999999999973E-3</c:v>
                </c:pt>
                <c:pt idx="140">
                  <c:v>3.3086666666666655E-3</c:v>
                </c:pt>
                <c:pt idx="141">
                  <c:v>3.3489999999999956E-3</c:v>
                </c:pt>
                <c:pt idx="142">
                  <c:v>3.3519999999999978E-3</c:v>
                </c:pt>
                <c:pt idx="143">
                  <c:v>3.3363333333333287E-3</c:v>
                </c:pt>
                <c:pt idx="144">
                  <c:v>3.3373333333333302E-3</c:v>
                </c:pt>
                <c:pt idx="145">
                  <c:v>3.3193333333333313E-3</c:v>
                </c:pt>
                <c:pt idx="146">
                  <c:v>3.319999999999997E-3</c:v>
                </c:pt>
                <c:pt idx="147">
                  <c:v>3.3693333333333305E-3</c:v>
                </c:pt>
                <c:pt idx="148">
                  <c:v>3.3233333333333292E-3</c:v>
                </c:pt>
                <c:pt idx="149">
                  <c:v>3.3443333333333302E-3</c:v>
                </c:pt>
                <c:pt idx="150">
                  <c:v>3.320333333333331E-3</c:v>
                </c:pt>
                <c:pt idx="151">
                  <c:v>3.3350000000000012E-3</c:v>
                </c:pt>
                <c:pt idx="152">
                  <c:v>3.3339999999999976E-3</c:v>
                </c:pt>
                <c:pt idx="153">
                  <c:v>3.3053333333333311E-3</c:v>
                </c:pt>
                <c:pt idx="154">
                  <c:v>3.3076666666666641E-3</c:v>
                </c:pt>
                <c:pt idx="155">
                  <c:v>3.2823333333333307E-3</c:v>
                </c:pt>
                <c:pt idx="156">
                  <c:v>3.3126666666666651E-3</c:v>
                </c:pt>
                <c:pt idx="157">
                  <c:v>3.3046666666666645E-3</c:v>
                </c:pt>
                <c:pt idx="158">
                  <c:v>3.2883333333333293E-3</c:v>
                </c:pt>
                <c:pt idx="159">
                  <c:v>3.2763333333333316E-3</c:v>
                </c:pt>
                <c:pt idx="160">
                  <c:v>3.3353333333333316E-3</c:v>
                </c:pt>
                <c:pt idx="161">
                  <c:v>3.2903333333333339E-3</c:v>
                </c:pt>
                <c:pt idx="162">
                  <c:v>3.3363333333333313E-3</c:v>
                </c:pt>
                <c:pt idx="163">
                  <c:v>3.2793333333333329E-3</c:v>
                </c:pt>
                <c:pt idx="164">
                  <c:v>3.3089999999999977E-3</c:v>
                </c:pt>
                <c:pt idx="165">
                  <c:v>3.3673333333333333E-3</c:v>
                </c:pt>
                <c:pt idx="166">
                  <c:v>3.3266666666666666E-3</c:v>
                </c:pt>
                <c:pt idx="167">
                  <c:v>3.3046666666666645E-3</c:v>
                </c:pt>
                <c:pt idx="168">
                  <c:v>3.3333333333333309E-3</c:v>
                </c:pt>
                <c:pt idx="169">
                  <c:v>3.3463333333333309E-3</c:v>
                </c:pt>
                <c:pt idx="170">
                  <c:v>3.3E-3</c:v>
                </c:pt>
                <c:pt idx="171">
                  <c:v>3.3259999999999956E-3</c:v>
                </c:pt>
                <c:pt idx="172">
                  <c:v>3.2879999999999971E-3</c:v>
                </c:pt>
                <c:pt idx="173">
                  <c:v>3.3336666666666636E-3</c:v>
                </c:pt>
                <c:pt idx="174">
                  <c:v>3.3019999999999976E-3</c:v>
                </c:pt>
                <c:pt idx="175">
                  <c:v>3.3353333333333312E-3</c:v>
                </c:pt>
                <c:pt idx="176">
                  <c:v>3.3046666666666645E-3</c:v>
                </c:pt>
                <c:pt idx="177">
                  <c:v>3.3033333333333313E-3</c:v>
                </c:pt>
                <c:pt idx="178">
                  <c:v>3.3559999999999987E-3</c:v>
                </c:pt>
                <c:pt idx="179">
                  <c:v>3.2859999999999986E-3</c:v>
                </c:pt>
                <c:pt idx="180">
                  <c:v>3.3503333333333319E-3</c:v>
                </c:pt>
                <c:pt idx="181">
                  <c:v>3.3140000000000001E-3</c:v>
                </c:pt>
                <c:pt idx="182">
                  <c:v>3.304333333333331E-3</c:v>
                </c:pt>
                <c:pt idx="183">
                  <c:v>3.340333333333328E-3</c:v>
                </c:pt>
                <c:pt idx="184">
                  <c:v>3.3549999999999982E-3</c:v>
                </c:pt>
                <c:pt idx="185">
                  <c:v>3.311333333333328E-3</c:v>
                </c:pt>
                <c:pt idx="186">
                  <c:v>3.3493333333333322E-3</c:v>
                </c:pt>
                <c:pt idx="187">
                  <c:v>3.3223333333333282E-3</c:v>
                </c:pt>
                <c:pt idx="188">
                  <c:v>3.290666666666664E-3</c:v>
                </c:pt>
                <c:pt idx="189">
                  <c:v>3.2946666666666658E-3</c:v>
                </c:pt>
                <c:pt idx="190">
                  <c:v>3.3056666666666651E-3</c:v>
                </c:pt>
                <c:pt idx="191">
                  <c:v>3.3109999999999984E-3</c:v>
                </c:pt>
                <c:pt idx="192">
                  <c:v>3.2936666666666631E-3</c:v>
                </c:pt>
                <c:pt idx="193">
                  <c:v>3.3076666666666649E-3</c:v>
                </c:pt>
                <c:pt idx="194">
                  <c:v>3.2839999999999992E-3</c:v>
                </c:pt>
                <c:pt idx="195">
                  <c:v>3.3053333333333337E-3</c:v>
                </c:pt>
                <c:pt idx="196">
                  <c:v>3.2813333333333314E-3</c:v>
                </c:pt>
                <c:pt idx="197">
                  <c:v>3.320999999999995E-3</c:v>
                </c:pt>
                <c:pt idx="198">
                  <c:v>3.3379999999999985E-3</c:v>
                </c:pt>
              </c:numCache>
            </c:numRef>
          </c:val>
        </c:ser>
        <c:ser>
          <c:idx val="1"/>
          <c:order val="1"/>
          <c:tx>
            <c:v>0% Family (with Unsociable Sick)</c:v>
          </c:tx>
          <c:spPr>
            <a:ln>
              <a:solidFill>
                <a:srgbClr val="FF0000"/>
              </a:solidFill>
            </a:ln>
          </c:spPr>
          <c:marker>
            <c:symbol val="none"/>
          </c:marker>
          <c:val>
            <c:numRef>
              <c:f>Summary!$F$3:$F$202</c:f>
              <c:numCache>
                <c:formatCode>0.0000E+00</c:formatCode>
                <c:ptCount val="200"/>
                <c:pt idx="0">
                  <c:v>3.803666666666677E-3</c:v>
                </c:pt>
                <c:pt idx="1">
                  <c:v>3.817333333333341E-3</c:v>
                </c:pt>
                <c:pt idx="2">
                  <c:v>3.8310000000000071E-3</c:v>
                </c:pt>
                <c:pt idx="3">
                  <c:v>3.8236666666666766E-3</c:v>
                </c:pt>
                <c:pt idx="4">
                  <c:v>3.8063333333333408E-3</c:v>
                </c:pt>
                <c:pt idx="5">
                  <c:v>3.8220000000000046E-3</c:v>
                </c:pt>
                <c:pt idx="6">
                  <c:v>3.8033333333333378E-3</c:v>
                </c:pt>
                <c:pt idx="7">
                  <c:v>3.8043333333333419E-3</c:v>
                </c:pt>
                <c:pt idx="8">
                  <c:v>3.8220000000000086E-3</c:v>
                </c:pt>
                <c:pt idx="9">
                  <c:v>3.7886666666666741E-3</c:v>
                </c:pt>
                <c:pt idx="10">
                  <c:v>3.8160000000000078E-3</c:v>
                </c:pt>
                <c:pt idx="11">
                  <c:v>3.7960000000000103E-3</c:v>
                </c:pt>
                <c:pt idx="12">
                  <c:v>3.7880000000000062E-3</c:v>
                </c:pt>
                <c:pt idx="13">
                  <c:v>3.7626666666666746E-3</c:v>
                </c:pt>
                <c:pt idx="14">
                  <c:v>3.7566666666666742E-3</c:v>
                </c:pt>
                <c:pt idx="15">
                  <c:v>3.7360000000000088E-3</c:v>
                </c:pt>
                <c:pt idx="16">
                  <c:v>3.7380000000000095E-3</c:v>
                </c:pt>
                <c:pt idx="17">
                  <c:v>3.7606666666666747E-3</c:v>
                </c:pt>
                <c:pt idx="18">
                  <c:v>3.7140000000000077E-3</c:v>
                </c:pt>
                <c:pt idx="19">
                  <c:v>3.713666666666675E-3</c:v>
                </c:pt>
                <c:pt idx="20">
                  <c:v>3.7183333333333382E-3</c:v>
                </c:pt>
                <c:pt idx="21">
                  <c:v>3.6893333333333396E-3</c:v>
                </c:pt>
                <c:pt idx="22">
                  <c:v>3.7070000000000076E-3</c:v>
                </c:pt>
                <c:pt idx="23">
                  <c:v>3.6760000000000044E-3</c:v>
                </c:pt>
                <c:pt idx="24">
                  <c:v>3.6636666666666727E-3</c:v>
                </c:pt>
                <c:pt idx="25">
                  <c:v>3.6580000000000028E-3</c:v>
                </c:pt>
                <c:pt idx="26">
                  <c:v>3.6336666666666709E-3</c:v>
                </c:pt>
                <c:pt idx="27">
                  <c:v>3.6296666666666699E-3</c:v>
                </c:pt>
                <c:pt idx="28">
                  <c:v>3.6220000000000059E-3</c:v>
                </c:pt>
                <c:pt idx="29">
                  <c:v>3.6016666666666692E-3</c:v>
                </c:pt>
                <c:pt idx="30">
                  <c:v>3.5960000000000015E-3</c:v>
                </c:pt>
                <c:pt idx="31">
                  <c:v>3.5793333333333354E-3</c:v>
                </c:pt>
                <c:pt idx="32">
                  <c:v>3.5840000000000052E-3</c:v>
                </c:pt>
                <c:pt idx="33">
                  <c:v>3.5746666666666696E-3</c:v>
                </c:pt>
                <c:pt idx="34">
                  <c:v>3.5890000000000032E-3</c:v>
                </c:pt>
                <c:pt idx="35">
                  <c:v>3.5896666666666664E-3</c:v>
                </c:pt>
                <c:pt idx="36">
                  <c:v>3.559666666666668E-3</c:v>
                </c:pt>
                <c:pt idx="37">
                  <c:v>3.5550000000000004E-3</c:v>
                </c:pt>
                <c:pt idx="38">
                  <c:v>3.5433333333333337E-3</c:v>
                </c:pt>
                <c:pt idx="39">
                  <c:v>3.5586666666666692E-3</c:v>
                </c:pt>
                <c:pt idx="40">
                  <c:v>3.5026666666666656E-3</c:v>
                </c:pt>
                <c:pt idx="41">
                  <c:v>3.5310000000000007E-3</c:v>
                </c:pt>
                <c:pt idx="42">
                  <c:v>3.5139999999999998E-3</c:v>
                </c:pt>
                <c:pt idx="43">
                  <c:v>3.5283333333333325E-3</c:v>
                </c:pt>
                <c:pt idx="44">
                  <c:v>3.487666666666668E-3</c:v>
                </c:pt>
                <c:pt idx="45">
                  <c:v>3.4879999999999993E-3</c:v>
                </c:pt>
                <c:pt idx="46">
                  <c:v>3.4589999999999998E-3</c:v>
                </c:pt>
                <c:pt idx="47">
                  <c:v>3.4666666666666678E-3</c:v>
                </c:pt>
                <c:pt idx="48">
                  <c:v>3.4636666666666674E-3</c:v>
                </c:pt>
                <c:pt idx="49">
                  <c:v>3.4729999999999982E-3</c:v>
                </c:pt>
                <c:pt idx="50">
                  <c:v>3.4706666666666644E-3</c:v>
                </c:pt>
                <c:pt idx="51">
                  <c:v>3.4469999999999991E-3</c:v>
                </c:pt>
                <c:pt idx="52">
                  <c:v>3.447666666666664E-3</c:v>
                </c:pt>
                <c:pt idx="53">
                  <c:v>3.4696666666666678E-3</c:v>
                </c:pt>
                <c:pt idx="54">
                  <c:v>3.4339999999999996E-3</c:v>
                </c:pt>
                <c:pt idx="55">
                  <c:v>3.4583333333333319E-3</c:v>
                </c:pt>
                <c:pt idx="56">
                  <c:v>3.4636666666666665E-3</c:v>
                </c:pt>
                <c:pt idx="57">
                  <c:v>3.4816666666666663E-3</c:v>
                </c:pt>
                <c:pt idx="58">
                  <c:v>3.4313333333333309E-3</c:v>
                </c:pt>
                <c:pt idx="59">
                  <c:v>3.4719999999999985E-3</c:v>
                </c:pt>
                <c:pt idx="60">
                  <c:v>3.4376666666666666E-3</c:v>
                </c:pt>
                <c:pt idx="61">
                  <c:v>3.4490000000000011E-3</c:v>
                </c:pt>
                <c:pt idx="62">
                  <c:v>3.4006666666666634E-3</c:v>
                </c:pt>
                <c:pt idx="63">
                  <c:v>3.4623333333333342E-3</c:v>
                </c:pt>
                <c:pt idx="64">
                  <c:v>3.470999999999998E-3</c:v>
                </c:pt>
                <c:pt idx="65">
                  <c:v>3.4579999999999993E-3</c:v>
                </c:pt>
                <c:pt idx="66">
                  <c:v>3.4173333333333313E-3</c:v>
                </c:pt>
                <c:pt idx="67">
                  <c:v>3.4519999999999985E-3</c:v>
                </c:pt>
                <c:pt idx="68">
                  <c:v>3.4086666666666653E-3</c:v>
                </c:pt>
                <c:pt idx="69">
                  <c:v>3.4246666666666683E-3</c:v>
                </c:pt>
                <c:pt idx="70">
                  <c:v>3.4183333333333318E-3</c:v>
                </c:pt>
                <c:pt idx="71">
                  <c:v>3.4206666666666647E-3</c:v>
                </c:pt>
                <c:pt idx="72">
                  <c:v>3.4399999999999999E-3</c:v>
                </c:pt>
                <c:pt idx="73">
                  <c:v>3.4213333333333322E-3</c:v>
                </c:pt>
                <c:pt idx="74">
                  <c:v>3.4203333333333312E-3</c:v>
                </c:pt>
                <c:pt idx="75">
                  <c:v>3.3963333333333315E-3</c:v>
                </c:pt>
                <c:pt idx="76">
                  <c:v>3.4003333333333342E-3</c:v>
                </c:pt>
                <c:pt idx="77">
                  <c:v>3.4356666666666641E-3</c:v>
                </c:pt>
                <c:pt idx="78">
                  <c:v>3.395999999999998E-3</c:v>
                </c:pt>
                <c:pt idx="79">
                  <c:v>3.4206666666666647E-3</c:v>
                </c:pt>
                <c:pt idx="80">
                  <c:v>3.4339999999999996E-3</c:v>
                </c:pt>
                <c:pt idx="81">
                  <c:v>3.4053333333333336E-3</c:v>
                </c:pt>
                <c:pt idx="82">
                  <c:v>3.4163333333333311E-3</c:v>
                </c:pt>
                <c:pt idx="83">
                  <c:v>3.4090000000000006E-3</c:v>
                </c:pt>
                <c:pt idx="84">
                  <c:v>3.4243333333333339E-3</c:v>
                </c:pt>
                <c:pt idx="85">
                  <c:v>3.4449999999999997E-3</c:v>
                </c:pt>
                <c:pt idx="86">
                  <c:v>3.4013333333333335E-3</c:v>
                </c:pt>
                <c:pt idx="87">
                  <c:v>3.4046666666666652E-3</c:v>
                </c:pt>
                <c:pt idx="88">
                  <c:v>3.4080000000000004E-3</c:v>
                </c:pt>
                <c:pt idx="89">
                  <c:v>3.4093333333333332E-3</c:v>
                </c:pt>
                <c:pt idx="90">
                  <c:v>3.3943333333333343E-3</c:v>
                </c:pt>
                <c:pt idx="91">
                  <c:v>3.4139999999999986E-3</c:v>
                </c:pt>
                <c:pt idx="92">
                  <c:v>3.3893333333333314E-3</c:v>
                </c:pt>
                <c:pt idx="93">
                  <c:v>3.4033333333333333E-3</c:v>
                </c:pt>
                <c:pt idx="94">
                  <c:v>3.4109999999999991E-3</c:v>
                </c:pt>
                <c:pt idx="95">
                  <c:v>3.3839999999999977E-3</c:v>
                </c:pt>
                <c:pt idx="96">
                  <c:v>3.4086666666666701E-3</c:v>
                </c:pt>
                <c:pt idx="97">
                  <c:v>3.4126666666666641E-3</c:v>
                </c:pt>
                <c:pt idx="98">
                  <c:v>3.3616666666666634E-3</c:v>
                </c:pt>
                <c:pt idx="99">
                  <c:v>3.3809999999999977E-3</c:v>
                </c:pt>
                <c:pt idx="100">
                  <c:v>3.3743333333333312E-3</c:v>
                </c:pt>
                <c:pt idx="101">
                  <c:v>3.3623333333333305E-3</c:v>
                </c:pt>
                <c:pt idx="102">
                  <c:v>3.3913333333333334E-3</c:v>
                </c:pt>
                <c:pt idx="103">
                  <c:v>3.3746666666666647E-3</c:v>
                </c:pt>
                <c:pt idx="104">
                  <c:v>3.354333333333329E-3</c:v>
                </c:pt>
                <c:pt idx="105">
                  <c:v>3.3626666666666614E-3</c:v>
                </c:pt>
                <c:pt idx="106">
                  <c:v>3.3646666666666655E-3</c:v>
                </c:pt>
                <c:pt idx="107">
                  <c:v>3.3386666666666651E-3</c:v>
                </c:pt>
                <c:pt idx="108">
                  <c:v>3.3466666666666653E-3</c:v>
                </c:pt>
                <c:pt idx="109">
                  <c:v>3.3433333333333336E-3</c:v>
                </c:pt>
                <c:pt idx="110">
                  <c:v>3.3343333333333311E-3</c:v>
                </c:pt>
                <c:pt idx="111">
                  <c:v>3.3473333333333315E-3</c:v>
                </c:pt>
                <c:pt idx="112">
                  <c:v>3.380999999999999E-3</c:v>
                </c:pt>
                <c:pt idx="113">
                  <c:v>3.3709999999999977E-3</c:v>
                </c:pt>
                <c:pt idx="114">
                  <c:v>3.3806666666666651E-3</c:v>
                </c:pt>
                <c:pt idx="115">
                  <c:v>3.3389999999999952E-3</c:v>
                </c:pt>
                <c:pt idx="116">
                  <c:v>3.3243333333333324E-3</c:v>
                </c:pt>
                <c:pt idx="117">
                  <c:v>3.3566666666666641E-3</c:v>
                </c:pt>
                <c:pt idx="118">
                  <c:v>3.3556666666666648E-3</c:v>
                </c:pt>
                <c:pt idx="119">
                  <c:v>3.3723333333333314E-3</c:v>
                </c:pt>
                <c:pt idx="120">
                  <c:v>3.3639999999999976E-3</c:v>
                </c:pt>
                <c:pt idx="121">
                  <c:v>3.3886666666666653E-3</c:v>
                </c:pt>
                <c:pt idx="122">
                  <c:v>3.3696666666666619E-3</c:v>
                </c:pt>
                <c:pt idx="123">
                  <c:v>3.3556666666666644E-3</c:v>
                </c:pt>
                <c:pt idx="124">
                  <c:v>3.3779999999999991E-3</c:v>
                </c:pt>
                <c:pt idx="125">
                  <c:v>3.3613333333333334E-3</c:v>
                </c:pt>
                <c:pt idx="126">
                  <c:v>3.3799999999999967E-3</c:v>
                </c:pt>
                <c:pt idx="127">
                  <c:v>3.378999999999997E-3</c:v>
                </c:pt>
                <c:pt idx="128">
                  <c:v>3.3303333333333292E-3</c:v>
                </c:pt>
                <c:pt idx="129">
                  <c:v>3.3863333333333293E-3</c:v>
                </c:pt>
                <c:pt idx="130">
                  <c:v>3.3733333333333311E-3</c:v>
                </c:pt>
                <c:pt idx="131">
                  <c:v>3.3579999999999973E-3</c:v>
                </c:pt>
                <c:pt idx="132">
                  <c:v>3.3766666666666641E-3</c:v>
                </c:pt>
                <c:pt idx="133">
                  <c:v>3.3403333333333314E-3</c:v>
                </c:pt>
                <c:pt idx="134">
                  <c:v>3.3559999999999992E-3</c:v>
                </c:pt>
                <c:pt idx="135">
                  <c:v>3.3766666666666641E-3</c:v>
                </c:pt>
                <c:pt idx="136">
                  <c:v>3.3836666666666633E-3</c:v>
                </c:pt>
                <c:pt idx="137">
                  <c:v>3.3366666666666649E-3</c:v>
                </c:pt>
                <c:pt idx="138">
                  <c:v>3.371666666666663E-3</c:v>
                </c:pt>
                <c:pt idx="139">
                  <c:v>3.3509999999999976E-3</c:v>
                </c:pt>
                <c:pt idx="140">
                  <c:v>3.3626666666666657E-3</c:v>
                </c:pt>
                <c:pt idx="141">
                  <c:v>3.3613333333333295E-3</c:v>
                </c:pt>
                <c:pt idx="142">
                  <c:v>3.3523333333333326E-3</c:v>
                </c:pt>
                <c:pt idx="143">
                  <c:v>3.3513333333333299E-3</c:v>
                </c:pt>
                <c:pt idx="144">
                  <c:v>3.3673333333333298E-3</c:v>
                </c:pt>
                <c:pt idx="145">
                  <c:v>3.3393333333333309E-3</c:v>
                </c:pt>
                <c:pt idx="146">
                  <c:v>3.3233333333333296E-3</c:v>
                </c:pt>
                <c:pt idx="147">
                  <c:v>3.3329999999999961E-3</c:v>
                </c:pt>
                <c:pt idx="148">
                  <c:v>3.3306666666666649E-3</c:v>
                </c:pt>
                <c:pt idx="149">
                  <c:v>3.3823333333333305E-3</c:v>
                </c:pt>
                <c:pt idx="150">
                  <c:v>3.3526666666666631E-3</c:v>
                </c:pt>
                <c:pt idx="151">
                  <c:v>3.3493333333333292E-3</c:v>
                </c:pt>
                <c:pt idx="152">
                  <c:v>3.3436666666666675E-3</c:v>
                </c:pt>
                <c:pt idx="153">
                  <c:v>3.3393333333333291E-3</c:v>
                </c:pt>
                <c:pt idx="154">
                  <c:v>3.3256666666666643E-3</c:v>
                </c:pt>
                <c:pt idx="155">
                  <c:v>3.3426666666666613E-3</c:v>
                </c:pt>
                <c:pt idx="156">
                  <c:v>3.3343333333333293E-3</c:v>
                </c:pt>
                <c:pt idx="157">
                  <c:v>3.3443333333333298E-3</c:v>
                </c:pt>
                <c:pt idx="158">
                  <c:v>3.3186666666666651E-3</c:v>
                </c:pt>
                <c:pt idx="159">
                  <c:v>3.3373333333333319E-3</c:v>
                </c:pt>
                <c:pt idx="160">
                  <c:v>3.3506666666666641E-3</c:v>
                </c:pt>
                <c:pt idx="161">
                  <c:v>3.3583333333333291E-3</c:v>
                </c:pt>
                <c:pt idx="162">
                  <c:v>3.3569999999999971E-3</c:v>
                </c:pt>
                <c:pt idx="163">
                  <c:v>3.3436666666666606E-3</c:v>
                </c:pt>
                <c:pt idx="164">
                  <c:v>3.3473333333333315E-3</c:v>
                </c:pt>
                <c:pt idx="165">
                  <c:v>3.3383333333333299E-3</c:v>
                </c:pt>
                <c:pt idx="166">
                  <c:v>3.3609999999999977E-3</c:v>
                </c:pt>
                <c:pt idx="167">
                  <c:v>3.3516666666666651E-3</c:v>
                </c:pt>
                <c:pt idx="168">
                  <c:v>3.3403333333333306E-3</c:v>
                </c:pt>
                <c:pt idx="169">
                  <c:v>3.3183333333333311E-3</c:v>
                </c:pt>
                <c:pt idx="170">
                  <c:v>3.3479999999999977E-3</c:v>
                </c:pt>
                <c:pt idx="171">
                  <c:v>3.3633333333333306E-3</c:v>
                </c:pt>
                <c:pt idx="172">
                  <c:v>3.3416666666666638E-3</c:v>
                </c:pt>
                <c:pt idx="173">
                  <c:v>3.3393333333333296E-3</c:v>
                </c:pt>
                <c:pt idx="174">
                  <c:v>3.3506666666666667E-3</c:v>
                </c:pt>
                <c:pt idx="175">
                  <c:v>3.3443333333333315E-3</c:v>
                </c:pt>
                <c:pt idx="176">
                  <c:v>3.3356666666666634E-3</c:v>
                </c:pt>
                <c:pt idx="177">
                  <c:v>3.3433333333333288E-3</c:v>
                </c:pt>
                <c:pt idx="178">
                  <c:v>3.3479999999999977E-3</c:v>
                </c:pt>
                <c:pt idx="179">
                  <c:v>3.3406666666666654E-3</c:v>
                </c:pt>
                <c:pt idx="180">
                  <c:v>3.3463333333333309E-3</c:v>
                </c:pt>
                <c:pt idx="181">
                  <c:v>3.3426666666666635E-3</c:v>
                </c:pt>
                <c:pt idx="182">
                  <c:v>3.3449999999999981E-3</c:v>
                </c:pt>
                <c:pt idx="183">
                  <c:v>3.3193333333333291E-3</c:v>
                </c:pt>
                <c:pt idx="184">
                  <c:v>3.2793333333333312E-3</c:v>
                </c:pt>
                <c:pt idx="185">
                  <c:v>3.3056666666666642E-3</c:v>
                </c:pt>
                <c:pt idx="186">
                  <c:v>3.3276666666666645E-3</c:v>
                </c:pt>
                <c:pt idx="187">
                  <c:v>3.3646666666666642E-3</c:v>
                </c:pt>
                <c:pt idx="188">
                  <c:v>3.3459999999999974E-3</c:v>
                </c:pt>
                <c:pt idx="189">
                  <c:v>3.3296666666666644E-3</c:v>
                </c:pt>
                <c:pt idx="190">
                  <c:v>3.3119999999999981E-3</c:v>
                </c:pt>
                <c:pt idx="191">
                  <c:v>3.3169999999999979E-3</c:v>
                </c:pt>
                <c:pt idx="192">
                  <c:v>3.3200000000000005E-3</c:v>
                </c:pt>
                <c:pt idx="193">
                  <c:v>3.3149999999999959E-3</c:v>
                </c:pt>
                <c:pt idx="194">
                  <c:v>3.3179999999999989E-3</c:v>
                </c:pt>
                <c:pt idx="195">
                  <c:v>3.3429999999999966E-3</c:v>
                </c:pt>
                <c:pt idx="196">
                  <c:v>3.3253333333333299E-3</c:v>
                </c:pt>
                <c:pt idx="197">
                  <c:v>3.3156666666666638E-3</c:v>
                </c:pt>
                <c:pt idx="198">
                  <c:v>3.3283333333333316E-3</c:v>
                </c:pt>
              </c:numCache>
            </c:numRef>
          </c:val>
        </c:ser>
        <c:ser>
          <c:idx val="2"/>
          <c:order val="2"/>
          <c:tx>
            <c:v>20% Family (with Unsociable Sick)</c:v>
          </c:tx>
          <c:spPr>
            <a:ln>
              <a:solidFill>
                <a:srgbClr val="92D050"/>
              </a:solidFill>
            </a:ln>
          </c:spPr>
          <c:marker>
            <c:symbol val="none"/>
          </c:marker>
          <c:val>
            <c:numRef>
              <c:f>Summary!$G$3:$G$202</c:f>
              <c:numCache>
                <c:formatCode>0.0000E+00</c:formatCode>
                <c:ptCount val="200"/>
                <c:pt idx="0">
                  <c:v>3.8126666666666782E-3</c:v>
                </c:pt>
                <c:pt idx="1">
                  <c:v>3.8223333333333464E-3</c:v>
                </c:pt>
                <c:pt idx="2">
                  <c:v>3.8100000000000087E-3</c:v>
                </c:pt>
                <c:pt idx="3">
                  <c:v>3.8130000000000104E-3</c:v>
                </c:pt>
                <c:pt idx="4">
                  <c:v>3.7993333333333434E-3</c:v>
                </c:pt>
                <c:pt idx="5">
                  <c:v>3.7810000000000122E-3</c:v>
                </c:pt>
                <c:pt idx="6">
                  <c:v>3.8403333333333445E-3</c:v>
                </c:pt>
                <c:pt idx="7">
                  <c:v>3.8013333333333436E-3</c:v>
                </c:pt>
                <c:pt idx="8">
                  <c:v>3.8033333333333456E-3</c:v>
                </c:pt>
                <c:pt idx="9">
                  <c:v>3.8060000000000095E-3</c:v>
                </c:pt>
                <c:pt idx="10">
                  <c:v>3.7880000000000123E-3</c:v>
                </c:pt>
                <c:pt idx="11">
                  <c:v>3.7943333333333444E-3</c:v>
                </c:pt>
                <c:pt idx="12">
                  <c:v>3.8170000000000114E-3</c:v>
                </c:pt>
                <c:pt idx="13">
                  <c:v>3.7790000000000098E-3</c:v>
                </c:pt>
                <c:pt idx="14">
                  <c:v>3.7793333333333446E-3</c:v>
                </c:pt>
                <c:pt idx="15">
                  <c:v>3.7800000000000095E-3</c:v>
                </c:pt>
                <c:pt idx="16">
                  <c:v>3.7626666666666746E-3</c:v>
                </c:pt>
                <c:pt idx="17">
                  <c:v>3.7470000000000094E-3</c:v>
                </c:pt>
                <c:pt idx="18">
                  <c:v>3.7213333333333447E-3</c:v>
                </c:pt>
                <c:pt idx="19">
                  <c:v>3.7443333333333439E-3</c:v>
                </c:pt>
                <c:pt idx="20">
                  <c:v>3.7363333333333437E-3</c:v>
                </c:pt>
                <c:pt idx="21">
                  <c:v>3.7270000000000133E-3</c:v>
                </c:pt>
                <c:pt idx="22">
                  <c:v>3.6993333333333453E-3</c:v>
                </c:pt>
                <c:pt idx="23">
                  <c:v>3.7310000000000112E-3</c:v>
                </c:pt>
                <c:pt idx="24">
                  <c:v>3.6786666666666769E-3</c:v>
                </c:pt>
                <c:pt idx="25">
                  <c:v>3.678000000000009E-3</c:v>
                </c:pt>
                <c:pt idx="26">
                  <c:v>3.6796666666666735E-3</c:v>
                </c:pt>
                <c:pt idx="27">
                  <c:v>3.6753333333333429E-3</c:v>
                </c:pt>
                <c:pt idx="28">
                  <c:v>3.661333333333342E-3</c:v>
                </c:pt>
                <c:pt idx="29">
                  <c:v>3.6690000000000086E-3</c:v>
                </c:pt>
                <c:pt idx="30">
                  <c:v>3.636000000000009E-3</c:v>
                </c:pt>
                <c:pt idx="31">
                  <c:v>3.6323333333333429E-3</c:v>
                </c:pt>
                <c:pt idx="32">
                  <c:v>3.6610000000000076E-3</c:v>
                </c:pt>
                <c:pt idx="33">
                  <c:v>3.6236666666666735E-3</c:v>
                </c:pt>
                <c:pt idx="34">
                  <c:v>3.6363333333333412E-3</c:v>
                </c:pt>
                <c:pt idx="35">
                  <c:v>3.6013333333333388E-3</c:v>
                </c:pt>
                <c:pt idx="36">
                  <c:v>3.6270000000000057E-3</c:v>
                </c:pt>
                <c:pt idx="37">
                  <c:v>3.5926666666666711E-3</c:v>
                </c:pt>
                <c:pt idx="38">
                  <c:v>3.6100000000000069E-3</c:v>
                </c:pt>
                <c:pt idx="39">
                  <c:v>3.597000000000003E-3</c:v>
                </c:pt>
                <c:pt idx="40">
                  <c:v>3.6066666666666729E-3</c:v>
                </c:pt>
                <c:pt idx="41">
                  <c:v>3.6056666666666702E-3</c:v>
                </c:pt>
                <c:pt idx="42">
                  <c:v>3.6146666666666736E-3</c:v>
                </c:pt>
                <c:pt idx="43">
                  <c:v>3.6166666666666738E-3</c:v>
                </c:pt>
                <c:pt idx="44">
                  <c:v>3.5703333333333377E-3</c:v>
                </c:pt>
                <c:pt idx="45">
                  <c:v>3.6096666666666716E-3</c:v>
                </c:pt>
                <c:pt idx="46">
                  <c:v>3.563000000000005E-3</c:v>
                </c:pt>
                <c:pt idx="47">
                  <c:v>3.5923333333333402E-3</c:v>
                </c:pt>
                <c:pt idx="48">
                  <c:v>3.5773333333333369E-3</c:v>
                </c:pt>
                <c:pt idx="49">
                  <c:v>3.5850000000000044E-3</c:v>
                </c:pt>
                <c:pt idx="50">
                  <c:v>3.5546666666666682E-3</c:v>
                </c:pt>
                <c:pt idx="51">
                  <c:v>3.5870000000000038E-3</c:v>
                </c:pt>
                <c:pt idx="52">
                  <c:v>3.6030000000000046E-3</c:v>
                </c:pt>
                <c:pt idx="53">
                  <c:v>3.5700000000000046E-3</c:v>
                </c:pt>
                <c:pt idx="54">
                  <c:v>3.5930000000000059E-3</c:v>
                </c:pt>
                <c:pt idx="55">
                  <c:v>3.5963333333333424E-3</c:v>
                </c:pt>
                <c:pt idx="56">
                  <c:v>3.5793333333333393E-3</c:v>
                </c:pt>
                <c:pt idx="57">
                  <c:v>3.5870000000000047E-3</c:v>
                </c:pt>
                <c:pt idx="58">
                  <c:v>3.5703333333333385E-3</c:v>
                </c:pt>
                <c:pt idx="59">
                  <c:v>3.5596666666666702E-3</c:v>
                </c:pt>
                <c:pt idx="60">
                  <c:v>3.5523333333333336E-3</c:v>
                </c:pt>
                <c:pt idx="61">
                  <c:v>3.5623333333333345E-3</c:v>
                </c:pt>
                <c:pt idx="62">
                  <c:v>3.5643333333333369E-3</c:v>
                </c:pt>
                <c:pt idx="63">
                  <c:v>3.5530000000000032E-3</c:v>
                </c:pt>
                <c:pt idx="64">
                  <c:v>3.5670000000000033E-3</c:v>
                </c:pt>
                <c:pt idx="65">
                  <c:v>3.5763333333333346E-3</c:v>
                </c:pt>
                <c:pt idx="66">
                  <c:v>3.5686666666666692E-3</c:v>
                </c:pt>
                <c:pt idx="67">
                  <c:v>3.5696666666666706E-3</c:v>
                </c:pt>
                <c:pt idx="68">
                  <c:v>3.5510000000000025E-3</c:v>
                </c:pt>
                <c:pt idx="69">
                  <c:v>3.5636666666666698E-3</c:v>
                </c:pt>
                <c:pt idx="70">
                  <c:v>3.5746666666666717E-3</c:v>
                </c:pt>
                <c:pt idx="71">
                  <c:v>3.5823333333333393E-3</c:v>
                </c:pt>
                <c:pt idx="72">
                  <c:v>3.5663333333333376E-3</c:v>
                </c:pt>
                <c:pt idx="73">
                  <c:v>3.5766666666666694E-3</c:v>
                </c:pt>
                <c:pt idx="74">
                  <c:v>3.5786666666666736E-3</c:v>
                </c:pt>
                <c:pt idx="75">
                  <c:v>3.5443333333333338E-3</c:v>
                </c:pt>
                <c:pt idx="76">
                  <c:v>3.5553333333333374E-3</c:v>
                </c:pt>
                <c:pt idx="77">
                  <c:v>3.5876666666666691E-3</c:v>
                </c:pt>
                <c:pt idx="78">
                  <c:v>3.5813333333333378E-3</c:v>
                </c:pt>
                <c:pt idx="79">
                  <c:v>3.5713333333333374E-3</c:v>
                </c:pt>
                <c:pt idx="80">
                  <c:v>3.5583333333333374E-3</c:v>
                </c:pt>
                <c:pt idx="81">
                  <c:v>3.5710000000000026E-3</c:v>
                </c:pt>
                <c:pt idx="82">
                  <c:v>3.5553333333333383E-3</c:v>
                </c:pt>
                <c:pt idx="83">
                  <c:v>3.5523333333333357E-3</c:v>
                </c:pt>
                <c:pt idx="84">
                  <c:v>3.5663333333333393E-3</c:v>
                </c:pt>
                <c:pt idx="85">
                  <c:v>3.6010000000000083E-3</c:v>
                </c:pt>
                <c:pt idx="86">
                  <c:v>3.5590000000000036E-3</c:v>
                </c:pt>
                <c:pt idx="87">
                  <c:v>3.5780000000000018E-3</c:v>
                </c:pt>
                <c:pt idx="88">
                  <c:v>3.5583333333333352E-3</c:v>
                </c:pt>
                <c:pt idx="89">
                  <c:v>3.5506666666666672E-3</c:v>
                </c:pt>
                <c:pt idx="90">
                  <c:v>3.5496666666666684E-3</c:v>
                </c:pt>
                <c:pt idx="91">
                  <c:v>3.5533333333333354E-3</c:v>
                </c:pt>
                <c:pt idx="92">
                  <c:v>3.5563333333333371E-3</c:v>
                </c:pt>
                <c:pt idx="93">
                  <c:v>3.5373333333333337E-3</c:v>
                </c:pt>
                <c:pt idx="94">
                  <c:v>3.5573333333333386E-3</c:v>
                </c:pt>
                <c:pt idx="95">
                  <c:v>3.5610000000000077E-3</c:v>
                </c:pt>
                <c:pt idx="96">
                  <c:v>3.5890000000000054E-3</c:v>
                </c:pt>
                <c:pt idx="97">
                  <c:v>3.5883333333333388E-3</c:v>
                </c:pt>
                <c:pt idx="98">
                  <c:v>3.5506666666666716E-3</c:v>
                </c:pt>
                <c:pt idx="99">
                  <c:v>3.5513333333333334E-3</c:v>
                </c:pt>
                <c:pt idx="100">
                  <c:v>3.5453333333333331E-3</c:v>
                </c:pt>
                <c:pt idx="101">
                  <c:v>3.5533333333333354E-3</c:v>
                </c:pt>
                <c:pt idx="102">
                  <c:v>3.5576666666666699E-3</c:v>
                </c:pt>
                <c:pt idx="103">
                  <c:v>3.5693333333333371E-3</c:v>
                </c:pt>
                <c:pt idx="104">
                  <c:v>3.5830000000000046E-3</c:v>
                </c:pt>
                <c:pt idx="105">
                  <c:v>3.5580000000000052E-3</c:v>
                </c:pt>
                <c:pt idx="106">
                  <c:v>3.5559999999999997E-3</c:v>
                </c:pt>
                <c:pt idx="107">
                  <c:v>3.5733333333333372E-3</c:v>
                </c:pt>
                <c:pt idx="108">
                  <c:v>3.558000000000003E-3</c:v>
                </c:pt>
                <c:pt idx="109">
                  <c:v>3.5646666666666695E-3</c:v>
                </c:pt>
                <c:pt idx="110">
                  <c:v>3.5636666666666737E-3</c:v>
                </c:pt>
                <c:pt idx="111">
                  <c:v>3.5653333333333362E-3</c:v>
                </c:pt>
                <c:pt idx="112">
                  <c:v>3.5573333333333347E-3</c:v>
                </c:pt>
                <c:pt idx="113">
                  <c:v>3.5523333333333362E-3</c:v>
                </c:pt>
                <c:pt idx="114">
                  <c:v>3.5636666666666724E-3</c:v>
                </c:pt>
                <c:pt idx="115">
                  <c:v>3.5606666666666694E-3</c:v>
                </c:pt>
                <c:pt idx="116">
                  <c:v>3.5396666666666697E-3</c:v>
                </c:pt>
                <c:pt idx="117">
                  <c:v>3.5596666666666697E-3</c:v>
                </c:pt>
                <c:pt idx="118">
                  <c:v>3.5560000000000014E-3</c:v>
                </c:pt>
                <c:pt idx="119">
                  <c:v>3.5386666666666661E-3</c:v>
                </c:pt>
                <c:pt idx="120">
                  <c:v>3.5493333333333371E-3</c:v>
                </c:pt>
                <c:pt idx="121">
                  <c:v>3.558000000000003E-3</c:v>
                </c:pt>
                <c:pt idx="122">
                  <c:v>3.5340000000000002E-3</c:v>
                </c:pt>
                <c:pt idx="123">
                  <c:v>3.568000000000003E-3</c:v>
                </c:pt>
                <c:pt idx="124">
                  <c:v>3.5590000000000001E-3</c:v>
                </c:pt>
                <c:pt idx="125">
                  <c:v>3.5550000000000017E-3</c:v>
                </c:pt>
                <c:pt idx="126">
                  <c:v>3.5616666666666678E-3</c:v>
                </c:pt>
                <c:pt idx="127">
                  <c:v>3.5470000000000007E-3</c:v>
                </c:pt>
                <c:pt idx="128">
                  <c:v>3.5653333333333375E-3</c:v>
                </c:pt>
                <c:pt idx="129">
                  <c:v>3.5590000000000023E-3</c:v>
                </c:pt>
                <c:pt idx="130">
                  <c:v>3.5440000000000016E-3</c:v>
                </c:pt>
                <c:pt idx="131">
                  <c:v>3.5550000000000043E-3</c:v>
                </c:pt>
                <c:pt idx="132">
                  <c:v>3.5660000000000054E-3</c:v>
                </c:pt>
                <c:pt idx="133">
                  <c:v>3.5610000000000012E-3</c:v>
                </c:pt>
                <c:pt idx="134">
                  <c:v>3.5389999999999996E-3</c:v>
                </c:pt>
                <c:pt idx="135">
                  <c:v>3.5340000000000011E-3</c:v>
                </c:pt>
                <c:pt idx="136">
                  <c:v>3.5513333333333386E-3</c:v>
                </c:pt>
                <c:pt idx="137">
                  <c:v>3.5466666666666676E-3</c:v>
                </c:pt>
                <c:pt idx="138">
                  <c:v>3.5636666666666724E-3</c:v>
                </c:pt>
                <c:pt idx="139">
                  <c:v>3.5383333333333356E-3</c:v>
                </c:pt>
                <c:pt idx="140">
                  <c:v>3.5493333333333362E-3</c:v>
                </c:pt>
                <c:pt idx="141">
                  <c:v>3.5586666666666674E-3</c:v>
                </c:pt>
                <c:pt idx="142">
                  <c:v>3.5500000000000045E-3</c:v>
                </c:pt>
                <c:pt idx="143">
                  <c:v>3.5500000000000024E-3</c:v>
                </c:pt>
                <c:pt idx="144">
                  <c:v>3.5496666666666675E-3</c:v>
                </c:pt>
                <c:pt idx="145">
                  <c:v>3.5530000000000006E-3</c:v>
                </c:pt>
                <c:pt idx="146">
                  <c:v>3.541000000000002E-3</c:v>
                </c:pt>
                <c:pt idx="147">
                  <c:v>3.5429999999999988E-3</c:v>
                </c:pt>
                <c:pt idx="148">
                  <c:v>3.5826666666666715E-3</c:v>
                </c:pt>
                <c:pt idx="149">
                  <c:v>3.5706666666666699E-3</c:v>
                </c:pt>
                <c:pt idx="150">
                  <c:v>3.5469999999999998E-3</c:v>
                </c:pt>
                <c:pt idx="151">
                  <c:v>3.5823333333333401E-3</c:v>
                </c:pt>
                <c:pt idx="152">
                  <c:v>3.5680000000000082E-3</c:v>
                </c:pt>
                <c:pt idx="153">
                  <c:v>3.549333333333334E-3</c:v>
                </c:pt>
                <c:pt idx="154">
                  <c:v>3.5566666666666672E-3</c:v>
                </c:pt>
                <c:pt idx="155">
                  <c:v>3.5383333333333369E-3</c:v>
                </c:pt>
                <c:pt idx="156">
                  <c:v>3.5703333333333364E-3</c:v>
                </c:pt>
                <c:pt idx="157">
                  <c:v>3.5706666666666686E-3</c:v>
                </c:pt>
                <c:pt idx="158">
                  <c:v>3.5613333333333387E-3</c:v>
                </c:pt>
                <c:pt idx="159">
                  <c:v>3.5600000000000041E-3</c:v>
                </c:pt>
                <c:pt idx="160">
                  <c:v>3.5346666666666682E-3</c:v>
                </c:pt>
                <c:pt idx="161">
                  <c:v>3.5476666666666655E-3</c:v>
                </c:pt>
                <c:pt idx="162">
                  <c:v>3.5550000000000043E-3</c:v>
                </c:pt>
                <c:pt idx="163">
                  <c:v>3.5443333333333347E-3</c:v>
                </c:pt>
                <c:pt idx="164">
                  <c:v>3.5640000000000012E-3</c:v>
                </c:pt>
                <c:pt idx="165">
                  <c:v>3.5773333333333338E-3</c:v>
                </c:pt>
                <c:pt idx="166">
                  <c:v>3.5489999999999992E-3</c:v>
                </c:pt>
                <c:pt idx="167">
                  <c:v>3.5536666666666663E-3</c:v>
                </c:pt>
                <c:pt idx="168">
                  <c:v>3.5940000000000043E-3</c:v>
                </c:pt>
                <c:pt idx="169">
                  <c:v>3.5503333333333359E-3</c:v>
                </c:pt>
                <c:pt idx="170">
                  <c:v>3.5573333333333334E-3</c:v>
                </c:pt>
                <c:pt idx="171">
                  <c:v>3.5590000000000036E-3</c:v>
                </c:pt>
                <c:pt idx="172">
                  <c:v>3.5610000000000056E-3</c:v>
                </c:pt>
                <c:pt idx="173">
                  <c:v>3.5660000000000045E-3</c:v>
                </c:pt>
                <c:pt idx="174">
                  <c:v>3.563666666666672E-3</c:v>
                </c:pt>
                <c:pt idx="175">
                  <c:v>3.5603333333333359E-3</c:v>
                </c:pt>
                <c:pt idx="176">
                  <c:v>3.5650000000000009E-3</c:v>
                </c:pt>
                <c:pt idx="177">
                  <c:v>3.5470000000000015E-3</c:v>
                </c:pt>
                <c:pt idx="178">
                  <c:v>3.5476666666666695E-3</c:v>
                </c:pt>
                <c:pt idx="179">
                  <c:v>3.5643333333333382E-3</c:v>
                </c:pt>
                <c:pt idx="180">
                  <c:v>3.547000000000002E-3</c:v>
                </c:pt>
                <c:pt idx="181">
                  <c:v>3.5646666666666717E-3</c:v>
                </c:pt>
                <c:pt idx="182">
                  <c:v>3.5653333333333344E-3</c:v>
                </c:pt>
                <c:pt idx="183">
                  <c:v>3.5706666666666699E-3</c:v>
                </c:pt>
                <c:pt idx="184">
                  <c:v>3.5613333333333395E-3</c:v>
                </c:pt>
                <c:pt idx="185">
                  <c:v>3.5573333333333377E-3</c:v>
                </c:pt>
                <c:pt idx="186">
                  <c:v>3.5530000000000032E-3</c:v>
                </c:pt>
                <c:pt idx="187">
                  <c:v>3.5526666666666688E-3</c:v>
                </c:pt>
                <c:pt idx="188">
                  <c:v>3.5550000000000013E-3</c:v>
                </c:pt>
                <c:pt idx="189">
                  <c:v>3.5603333333333368E-3</c:v>
                </c:pt>
                <c:pt idx="190">
                  <c:v>3.5500000000000011E-3</c:v>
                </c:pt>
                <c:pt idx="191">
                  <c:v>3.5650000000000009E-3</c:v>
                </c:pt>
                <c:pt idx="192">
                  <c:v>3.5790000000000036E-3</c:v>
                </c:pt>
                <c:pt idx="193">
                  <c:v>3.567333333333339E-3</c:v>
                </c:pt>
                <c:pt idx="194">
                  <c:v>3.5480000000000004E-3</c:v>
                </c:pt>
                <c:pt idx="195">
                  <c:v>3.5370000000000024E-3</c:v>
                </c:pt>
                <c:pt idx="196">
                  <c:v>3.5800000000000046E-3</c:v>
                </c:pt>
                <c:pt idx="197">
                  <c:v>3.5573333333333347E-3</c:v>
                </c:pt>
                <c:pt idx="198">
                  <c:v>3.5390000000000035E-3</c:v>
                </c:pt>
              </c:numCache>
            </c:numRef>
          </c:val>
        </c:ser>
        <c:ser>
          <c:idx val="3"/>
          <c:order val="3"/>
          <c:tx>
            <c:v>40% Family (with Unsociable Sick)</c:v>
          </c:tx>
          <c:spPr>
            <a:ln>
              <a:solidFill>
                <a:srgbClr val="7030A0"/>
              </a:solidFill>
            </a:ln>
          </c:spPr>
          <c:marker>
            <c:symbol val="none"/>
          </c:marker>
          <c:val>
            <c:numRef>
              <c:f>Summary!$H$3:$H$202</c:f>
              <c:numCache>
                <c:formatCode>0.0000E+00</c:formatCode>
                <c:ptCount val="200"/>
                <c:pt idx="0">
                  <c:v>3.7940000000000131E-3</c:v>
                </c:pt>
                <c:pt idx="1">
                  <c:v>3.782666666666679E-3</c:v>
                </c:pt>
                <c:pt idx="2">
                  <c:v>3.7793333333333455E-3</c:v>
                </c:pt>
                <c:pt idx="3">
                  <c:v>3.7823333333333463E-3</c:v>
                </c:pt>
                <c:pt idx="4">
                  <c:v>3.782333333333348E-3</c:v>
                </c:pt>
                <c:pt idx="5">
                  <c:v>3.7716666666666818E-3</c:v>
                </c:pt>
                <c:pt idx="6">
                  <c:v>3.767333333333346E-3</c:v>
                </c:pt>
                <c:pt idx="7">
                  <c:v>3.7916666666666802E-3</c:v>
                </c:pt>
                <c:pt idx="8">
                  <c:v>3.766333333333349E-3</c:v>
                </c:pt>
                <c:pt idx="9">
                  <c:v>3.7933333333333473E-3</c:v>
                </c:pt>
                <c:pt idx="10">
                  <c:v>3.7600000000000151E-3</c:v>
                </c:pt>
                <c:pt idx="11">
                  <c:v>3.7826666666666811E-3</c:v>
                </c:pt>
                <c:pt idx="12">
                  <c:v>3.791000000000014E-3</c:v>
                </c:pt>
                <c:pt idx="13">
                  <c:v>3.776666666666679E-3</c:v>
                </c:pt>
                <c:pt idx="14">
                  <c:v>3.78066666666668E-3</c:v>
                </c:pt>
                <c:pt idx="15">
                  <c:v>3.7790000000000146E-3</c:v>
                </c:pt>
                <c:pt idx="16">
                  <c:v>3.7740000000000156E-3</c:v>
                </c:pt>
                <c:pt idx="17">
                  <c:v>3.7923333333333455E-3</c:v>
                </c:pt>
                <c:pt idx="18">
                  <c:v>3.7740000000000139E-3</c:v>
                </c:pt>
                <c:pt idx="19">
                  <c:v>3.7830000000000151E-3</c:v>
                </c:pt>
                <c:pt idx="20">
                  <c:v>3.7720000000000132E-3</c:v>
                </c:pt>
                <c:pt idx="21">
                  <c:v>3.7726666666666802E-3</c:v>
                </c:pt>
                <c:pt idx="22">
                  <c:v>3.7760000000000142E-3</c:v>
                </c:pt>
                <c:pt idx="23">
                  <c:v>3.7976666666666805E-3</c:v>
                </c:pt>
                <c:pt idx="24">
                  <c:v>3.7930000000000142E-3</c:v>
                </c:pt>
                <c:pt idx="25">
                  <c:v>3.7950000000000123E-3</c:v>
                </c:pt>
                <c:pt idx="26">
                  <c:v>3.7683333333333479E-3</c:v>
                </c:pt>
                <c:pt idx="27">
                  <c:v>3.7643333333333474E-3</c:v>
                </c:pt>
                <c:pt idx="28">
                  <c:v>3.7733333333333486E-3</c:v>
                </c:pt>
                <c:pt idx="29">
                  <c:v>3.785333333333348E-3</c:v>
                </c:pt>
                <c:pt idx="30">
                  <c:v>3.8093333333333464E-3</c:v>
                </c:pt>
                <c:pt idx="31">
                  <c:v>3.7746666666666814E-3</c:v>
                </c:pt>
                <c:pt idx="32">
                  <c:v>3.7633333333333499E-3</c:v>
                </c:pt>
                <c:pt idx="33">
                  <c:v>3.7666666666666803E-3</c:v>
                </c:pt>
                <c:pt idx="34">
                  <c:v>3.7730000000000151E-3</c:v>
                </c:pt>
                <c:pt idx="35">
                  <c:v>3.7736666666666804E-3</c:v>
                </c:pt>
                <c:pt idx="36">
                  <c:v>3.7746666666666796E-3</c:v>
                </c:pt>
                <c:pt idx="37">
                  <c:v>3.7880000000000136E-3</c:v>
                </c:pt>
                <c:pt idx="38">
                  <c:v>3.787000000000016E-3</c:v>
                </c:pt>
                <c:pt idx="39">
                  <c:v>3.7820000000000141E-3</c:v>
                </c:pt>
                <c:pt idx="40">
                  <c:v>3.7700000000000134E-3</c:v>
                </c:pt>
                <c:pt idx="41">
                  <c:v>3.7786666666666793E-3</c:v>
                </c:pt>
                <c:pt idx="42">
                  <c:v>3.7790000000000141E-3</c:v>
                </c:pt>
                <c:pt idx="43">
                  <c:v>3.7853333333333467E-3</c:v>
                </c:pt>
                <c:pt idx="44">
                  <c:v>3.7836666666666791E-3</c:v>
                </c:pt>
                <c:pt idx="45">
                  <c:v>3.7903333333333482E-3</c:v>
                </c:pt>
                <c:pt idx="46">
                  <c:v>3.7856666666666815E-3</c:v>
                </c:pt>
                <c:pt idx="47">
                  <c:v>3.7830000000000133E-3</c:v>
                </c:pt>
                <c:pt idx="48">
                  <c:v>3.7876666666666792E-3</c:v>
                </c:pt>
                <c:pt idx="49">
                  <c:v>3.7776666666666805E-3</c:v>
                </c:pt>
                <c:pt idx="50">
                  <c:v>3.7850000000000127E-3</c:v>
                </c:pt>
                <c:pt idx="51">
                  <c:v>3.7650000000000127E-3</c:v>
                </c:pt>
                <c:pt idx="52">
                  <c:v>3.7926666666666807E-3</c:v>
                </c:pt>
                <c:pt idx="53">
                  <c:v>3.7916666666666802E-3</c:v>
                </c:pt>
                <c:pt idx="54">
                  <c:v>3.7973333333333483E-3</c:v>
                </c:pt>
                <c:pt idx="55">
                  <c:v>3.7703333333333482E-3</c:v>
                </c:pt>
                <c:pt idx="56">
                  <c:v>3.7780000000000149E-3</c:v>
                </c:pt>
                <c:pt idx="57">
                  <c:v>3.7796666666666803E-3</c:v>
                </c:pt>
                <c:pt idx="58">
                  <c:v>3.7623333333333471E-3</c:v>
                </c:pt>
                <c:pt idx="59">
                  <c:v>3.7850000000000127E-3</c:v>
                </c:pt>
                <c:pt idx="60">
                  <c:v>3.7790000000000133E-3</c:v>
                </c:pt>
                <c:pt idx="61">
                  <c:v>3.7826666666666803E-3</c:v>
                </c:pt>
                <c:pt idx="62">
                  <c:v>3.788000000000014E-3</c:v>
                </c:pt>
                <c:pt idx="63">
                  <c:v>3.7896666666666795E-3</c:v>
                </c:pt>
                <c:pt idx="64">
                  <c:v>3.7653333333333475E-3</c:v>
                </c:pt>
                <c:pt idx="65">
                  <c:v>3.7706666666666804E-3</c:v>
                </c:pt>
                <c:pt idx="66">
                  <c:v>3.7720000000000132E-3</c:v>
                </c:pt>
                <c:pt idx="67">
                  <c:v>3.7773333333333469E-3</c:v>
                </c:pt>
                <c:pt idx="68">
                  <c:v>3.7933333333333486E-3</c:v>
                </c:pt>
                <c:pt idx="69">
                  <c:v>3.7890000000000167E-3</c:v>
                </c:pt>
                <c:pt idx="70">
                  <c:v>3.7806666666666804E-3</c:v>
                </c:pt>
                <c:pt idx="71">
                  <c:v>3.780333333333346E-3</c:v>
                </c:pt>
                <c:pt idx="72">
                  <c:v>3.7736666666666799E-3</c:v>
                </c:pt>
                <c:pt idx="73">
                  <c:v>3.7903333333333482E-3</c:v>
                </c:pt>
                <c:pt idx="74">
                  <c:v>3.7880000000000144E-3</c:v>
                </c:pt>
                <c:pt idx="75">
                  <c:v>3.7796666666666807E-3</c:v>
                </c:pt>
                <c:pt idx="76">
                  <c:v>3.7803333333333443E-3</c:v>
                </c:pt>
                <c:pt idx="77">
                  <c:v>3.7783333333333471E-3</c:v>
                </c:pt>
                <c:pt idx="78">
                  <c:v>3.7850000000000149E-3</c:v>
                </c:pt>
                <c:pt idx="79">
                  <c:v>3.7963333333333464E-3</c:v>
                </c:pt>
                <c:pt idx="80">
                  <c:v>3.771666666666681E-3</c:v>
                </c:pt>
                <c:pt idx="81">
                  <c:v>3.7910000000000127E-3</c:v>
                </c:pt>
                <c:pt idx="82">
                  <c:v>3.7706666666666795E-3</c:v>
                </c:pt>
                <c:pt idx="83">
                  <c:v>3.7720000000000145E-3</c:v>
                </c:pt>
                <c:pt idx="84">
                  <c:v>3.7860000000000111E-3</c:v>
                </c:pt>
                <c:pt idx="85">
                  <c:v>3.7856666666666798E-3</c:v>
                </c:pt>
                <c:pt idx="86">
                  <c:v>3.7766666666666777E-3</c:v>
                </c:pt>
                <c:pt idx="87">
                  <c:v>3.784000000000013E-3</c:v>
                </c:pt>
                <c:pt idx="88">
                  <c:v>3.7826666666666811E-3</c:v>
                </c:pt>
                <c:pt idx="89">
                  <c:v>3.7893333333333477E-3</c:v>
                </c:pt>
                <c:pt idx="90">
                  <c:v>3.774333333333347E-3</c:v>
                </c:pt>
                <c:pt idx="91">
                  <c:v>3.7720000000000158E-3</c:v>
                </c:pt>
                <c:pt idx="92">
                  <c:v>3.776666666666679E-3</c:v>
                </c:pt>
                <c:pt idx="93">
                  <c:v>3.7866666666666812E-3</c:v>
                </c:pt>
                <c:pt idx="94">
                  <c:v>3.7806666666666804E-3</c:v>
                </c:pt>
                <c:pt idx="95">
                  <c:v>3.782333333333348E-3</c:v>
                </c:pt>
                <c:pt idx="96">
                  <c:v>3.8006666666666792E-3</c:v>
                </c:pt>
                <c:pt idx="97">
                  <c:v>3.7903333333333469E-3</c:v>
                </c:pt>
                <c:pt idx="98">
                  <c:v>3.7640000000000147E-3</c:v>
                </c:pt>
                <c:pt idx="99">
                  <c:v>3.7883333333333462E-3</c:v>
                </c:pt>
                <c:pt idx="100">
                  <c:v>3.7746666666666814E-3</c:v>
                </c:pt>
                <c:pt idx="101">
                  <c:v>3.7690000000000141E-3</c:v>
                </c:pt>
                <c:pt idx="102">
                  <c:v>3.7903333333333448E-3</c:v>
                </c:pt>
                <c:pt idx="103">
                  <c:v>3.7803333333333478E-3</c:v>
                </c:pt>
                <c:pt idx="104">
                  <c:v>3.7740000000000122E-3</c:v>
                </c:pt>
                <c:pt idx="105">
                  <c:v>3.7663333333333472E-3</c:v>
                </c:pt>
                <c:pt idx="106">
                  <c:v>3.7883333333333462E-3</c:v>
                </c:pt>
                <c:pt idx="107">
                  <c:v>3.7753333333333458E-3</c:v>
                </c:pt>
                <c:pt idx="108">
                  <c:v>3.7920000000000132E-3</c:v>
                </c:pt>
                <c:pt idx="109">
                  <c:v>3.7730000000000159E-3</c:v>
                </c:pt>
                <c:pt idx="110">
                  <c:v>3.7756666666666785E-3</c:v>
                </c:pt>
                <c:pt idx="111">
                  <c:v>3.7973333333333461E-3</c:v>
                </c:pt>
                <c:pt idx="112">
                  <c:v>3.8016666666666793E-3</c:v>
                </c:pt>
                <c:pt idx="113">
                  <c:v>3.7886666666666806E-3</c:v>
                </c:pt>
                <c:pt idx="114">
                  <c:v>3.7746666666666814E-3</c:v>
                </c:pt>
                <c:pt idx="115">
                  <c:v>3.7790000000000133E-3</c:v>
                </c:pt>
                <c:pt idx="116">
                  <c:v>3.7906666666666787E-3</c:v>
                </c:pt>
                <c:pt idx="117">
                  <c:v>3.7736666666666799E-3</c:v>
                </c:pt>
                <c:pt idx="118">
                  <c:v>3.7736666666666799E-3</c:v>
                </c:pt>
                <c:pt idx="119">
                  <c:v>3.7800000000000134E-3</c:v>
                </c:pt>
                <c:pt idx="120">
                  <c:v>3.7583333333333488E-3</c:v>
                </c:pt>
                <c:pt idx="121">
                  <c:v>3.7743333333333457E-3</c:v>
                </c:pt>
                <c:pt idx="122">
                  <c:v>3.7770000000000147E-3</c:v>
                </c:pt>
                <c:pt idx="123">
                  <c:v>3.7843333333333466E-3</c:v>
                </c:pt>
                <c:pt idx="124">
                  <c:v>3.7863333333333473E-3</c:v>
                </c:pt>
                <c:pt idx="125">
                  <c:v>3.786000000000015E-3</c:v>
                </c:pt>
                <c:pt idx="126">
                  <c:v>3.7720000000000136E-3</c:v>
                </c:pt>
                <c:pt idx="127">
                  <c:v>3.7730000000000151E-3</c:v>
                </c:pt>
                <c:pt idx="128">
                  <c:v>3.7750000000000153E-3</c:v>
                </c:pt>
                <c:pt idx="129">
                  <c:v>3.7830000000000146E-3</c:v>
                </c:pt>
                <c:pt idx="130">
                  <c:v>3.7813333333333479E-3</c:v>
                </c:pt>
                <c:pt idx="131">
                  <c:v>3.7666666666666833E-3</c:v>
                </c:pt>
                <c:pt idx="132">
                  <c:v>3.7736666666666786E-3</c:v>
                </c:pt>
                <c:pt idx="133">
                  <c:v>3.7760000000000155E-3</c:v>
                </c:pt>
                <c:pt idx="134">
                  <c:v>3.780333333333346E-3</c:v>
                </c:pt>
                <c:pt idx="135">
                  <c:v>3.7813333333333457E-3</c:v>
                </c:pt>
                <c:pt idx="136">
                  <c:v>3.762000000000014E-3</c:v>
                </c:pt>
                <c:pt idx="137">
                  <c:v>3.7486666666666788E-3</c:v>
                </c:pt>
                <c:pt idx="138">
                  <c:v>3.7923333333333455E-3</c:v>
                </c:pt>
                <c:pt idx="139">
                  <c:v>3.7770000000000139E-3</c:v>
                </c:pt>
                <c:pt idx="140">
                  <c:v>3.7873333333333448E-3</c:v>
                </c:pt>
                <c:pt idx="141">
                  <c:v>3.793333333333346E-3</c:v>
                </c:pt>
                <c:pt idx="142">
                  <c:v>3.7933333333333478E-3</c:v>
                </c:pt>
                <c:pt idx="143">
                  <c:v>3.7906666666666792E-3</c:v>
                </c:pt>
                <c:pt idx="144">
                  <c:v>3.7760000000000142E-3</c:v>
                </c:pt>
                <c:pt idx="145">
                  <c:v>3.781333333333347E-3</c:v>
                </c:pt>
                <c:pt idx="146">
                  <c:v>3.788000000000014E-3</c:v>
                </c:pt>
                <c:pt idx="147">
                  <c:v>3.7776666666666805E-3</c:v>
                </c:pt>
                <c:pt idx="148">
                  <c:v>3.7683333333333453E-3</c:v>
                </c:pt>
                <c:pt idx="149">
                  <c:v>3.7783333333333475E-3</c:v>
                </c:pt>
                <c:pt idx="150">
                  <c:v>3.7740000000000122E-3</c:v>
                </c:pt>
                <c:pt idx="151">
                  <c:v>3.7736666666666825E-3</c:v>
                </c:pt>
                <c:pt idx="152">
                  <c:v>3.7750000000000127E-3</c:v>
                </c:pt>
                <c:pt idx="153">
                  <c:v>3.784666666666681E-3</c:v>
                </c:pt>
                <c:pt idx="154">
                  <c:v>3.789000000000012E-3</c:v>
                </c:pt>
                <c:pt idx="155">
                  <c:v>3.7883333333333462E-3</c:v>
                </c:pt>
                <c:pt idx="156">
                  <c:v>3.7810000000000131E-3</c:v>
                </c:pt>
                <c:pt idx="157">
                  <c:v>3.7746666666666805E-3</c:v>
                </c:pt>
                <c:pt idx="158">
                  <c:v>3.786333333333346E-3</c:v>
                </c:pt>
                <c:pt idx="159">
                  <c:v>3.7743333333333487E-3</c:v>
                </c:pt>
                <c:pt idx="160">
                  <c:v>3.7750000000000123E-3</c:v>
                </c:pt>
                <c:pt idx="161">
                  <c:v>3.7893333333333464E-3</c:v>
                </c:pt>
                <c:pt idx="162">
                  <c:v>3.7883333333333462E-3</c:v>
                </c:pt>
                <c:pt idx="163">
                  <c:v>3.7746666666666805E-3</c:v>
                </c:pt>
                <c:pt idx="164">
                  <c:v>3.7836666666666808E-3</c:v>
                </c:pt>
                <c:pt idx="165">
                  <c:v>3.7840000000000152E-3</c:v>
                </c:pt>
                <c:pt idx="166">
                  <c:v>3.7826666666666803E-3</c:v>
                </c:pt>
                <c:pt idx="167">
                  <c:v>3.7623333333333458E-3</c:v>
                </c:pt>
                <c:pt idx="168">
                  <c:v>3.7960000000000138E-3</c:v>
                </c:pt>
                <c:pt idx="169">
                  <c:v>3.7773333333333474E-3</c:v>
                </c:pt>
                <c:pt idx="170">
                  <c:v>3.7780000000000136E-3</c:v>
                </c:pt>
                <c:pt idx="171">
                  <c:v>3.7976666666666788E-3</c:v>
                </c:pt>
                <c:pt idx="172">
                  <c:v>3.7833333333333451E-3</c:v>
                </c:pt>
                <c:pt idx="173">
                  <c:v>3.8023333333333459E-3</c:v>
                </c:pt>
                <c:pt idx="174">
                  <c:v>3.7853333333333476E-3</c:v>
                </c:pt>
                <c:pt idx="175">
                  <c:v>3.7846666666666801E-3</c:v>
                </c:pt>
                <c:pt idx="176">
                  <c:v>3.785333333333348E-3</c:v>
                </c:pt>
                <c:pt idx="177">
                  <c:v>3.7803333333333473E-3</c:v>
                </c:pt>
                <c:pt idx="178">
                  <c:v>3.7923333333333472E-3</c:v>
                </c:pt>
                <c:pt idx="179">
                  <c:v>3.7820000000000145E-3</c:v>
                </c:pt>
                <c:pt idx="180">
                  <c:v>3.7823333333333463E-3</c:v>
                </c:pt>
                <c:pt idx="181">
                  <c:v>3.7826666666666794E-3</c:v>
                </c:pt>
                <c:pt idx="182">
                  <c:v>3.7886666666666798E-3</c:v>
                </c:pt>
                <c:pt idx="183">
                  <c:v>3.7756666666666806E-3</c:v>
                </c:pt>
                <c:pt idx="184">
                  <c:v>3.7620000000000149E-3</c:v>
                </c:pt>
                <c:pt idx="185">
                  <c:v>3.786333333333346E-3</c:v>
                </c:pt>
                <c:pt idx="186">
                  <c:v>3.7683333333333462E-3</c:v>
                </c:pt>
                <c:pt idx="187">
                  <c:v>3.7846666666666797E-3</c:v>
                </c:pt>
                <c:pt idx="188">
                  <c:v>3.7723333333333471E-3</c:v>
                </c:pt>
                <c:pt idx="189">
                  <c:v>3.7673333333333482E-3</c:v>
                </c:pt>
                <c:pt idx="190">
                  <c:v>3.762333333333348E-3</c:v>
                </c:pt>
                <c:pt idx="191">
                  <c:v>3.7593333333333472E-3</c:v>
                </c:pt>
                <c:pt idx="192">
                  <c:v>3.7936666666666813E-3</c:v>
                </c:pt>
                <c:pt idx="193">
                  <c:v>3.7880000000000123E-3</c:v>
                </c:pt>
                <c:pt idx="194">
                  <c:v>3.7786666666666793E-3</c:v>
                </c:pt>
                <c:pt idx="195">
                  <c:v>3.7723333333333476E-3</c:v>
                </c:pt>
                <c:pt idx="196">
                  <c:v>3.7903333333333474E-3</c:v>
                </c:pt>
                <c:pt idx="197">
                  <c:v>3.7880000000000123E-3</c:v>
                </c:pt>
                <c:pt idx="198">
                  <c:v>3.7946666666666806E-3</c:v>
                </c:pt>
              </c:numCache>
            </c:numRef>
          </c:val>
        </c:ser>
        <c:marker val="1"/>
        <c:axId val="61834752"/>
        <c:axId val="61836672"/>
      </c:lineChart>
      <c:catAx>
        <c:axId val="61834752"/>
        <c:scaling>
          <c:orientation val="minMax"/>
        </c:scaling>
        <c:axPos val="b"/>
        <c:title>
          <c:tx>
            <c:rich>
              <a:bodyPr/>
              <a:lstStyle/>
              <a:p>
                <a:pPr>
                  <a:defRPr/>
                </a:pPr>
                <a:r>
                  <a:rPr lang="en-US"/>
                  <a:t>Time</a:t>
                </a:r>
              </a:p>
            </c:rich>
          </c:tx>
          <c:layout/>
        </c:title>
        <c:majorTickMark val="none"/>
        <c:tickLblPos val="nextTo"/>
        <c:crossAx val="61836672"/>
        <c:crosses val="autoZero"/>
        <c:auto val="1"/>
        <c:lblAlgn val="ctr"/>
        <c:lblOffset val="100"/>
      </c:catAx>
      <c:valAx>
        <c:axId val="61836672"/>
        <c:scaling>
          <c:orientation val="minMax"/>
          <c:min val="3.1000000000000021E-3"/>
        </c:scaling>
        <c:axPos val="l"/>
        <c:majorGridlines/>
        <c:title>
          <c:tx>
            <c:rich>
              <a:bodyPr/>
              <a:lstStyle/>
              <a:p>
                <a:pPr>
                  <a:defRPr/>
                </a:pPr>
                <a:r>
                  <a:rPr lang="en-US"/>
                  <a:t>Network</a:t>
                </a:r>
                <a:r>
                  <a:rPr lang="en-US" baseline="0"/>
                  <a:t> Betweeness</a:t>
                </a:r>
                <a:endParaRPr lang="en-US"/>
              </a:p>
            </c:rich>
          </c:tx>
          <c:layout/>
        </c:title>
        <c:numFmt formatCode="0.0000E+00" sourceLinked="1"/>
        <c:tickLblPos val="nextTo"/>
        <c:crossAx val="61834752"/>
        <c:crosses val="autoZero"/>
        <c:crossBetween val="between"/>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Number of Secondary Infections in 200 Iterations Based on Varying Friendship Percentage-Betweenness</a:t>
            </a:r>
          </a:p>
        </c:rich>
      </c:tx>
      <c:layout/>
      <c:overlay val="1"/>
    </c:title>
    <c:plotArea>
      <c:layout/>
      <c:scatterChart>
        <c:scatterStyle val="smoothMarker"/>
        <c:ser>
          <c:idx val="0"/>
          <c:order val="0"/>
          <c:tx>
            <c:v>C1 (1)</c:v>
          </c:tx>
          <c:marker>
            <c:symbol val="none"/>
          </c:marker>
          <c:xVal>
            <c:numRef>
              <c:f>BInfections!$J$306:$N$306</c:f>
              <c:numCache>
                <c:formatCode>General</c:formatCode>
                <c:ptCount val="5"/>
                <c:pt idx="0">
                  <c:v>0.2</c:v>
                </c:pt>
                <c:pt idx="1">
                  <c:v>0.4</c:v>
                </c:pt>
                <c:pt idx="2">
                  <c:v>0.6</c:v>
                </c:pt>
                <c:pt idx="3">
                  <c:v>0.8</c:v>
                </c:pt>
                <c:pt idx="4">
                  <c:v>1</c:v>
                </c:pt>
              </c:numCache>
            </c:numRef>
          </c:xVal>
          <c:yVal>
            <c:numRef>
              <c:f>BInfections!$B$304:$F$304</c:f>
              <c:numCache>
                <c:formatCode>General</c:formatCode>
                <c:ptCount val="5"/>
                <c:pt idx="0">
                  <c:v>2076</c:v>
                </c:pt>
                <c:pt idx="1">
                  <c:v>2070</c:v>
                </c:pt>
                <c:pt idx="2">
                  <c:v>2105</c:v>
                </c:pt>
                <c:pt idx="3">
                  <c:v>2138</c:v>
                </c:pt>
                <c:pt idx="4">
                  <c:v>2169</c:v>
                </c:pt>
              </c:numCache>
            </c:numRef>
          </c:yVal>
          <c:smooth val="1"/>
        </c:ser>
        <c:ser>
          <c:idx val="1"/>
          <c:order val="1"/>
          <c:tx>
            <c:v>C2 (5)</c:v>
          </c:tx>
          <c:marker>
            <c:symbol val="none"/>
          </c:marker>
          <c:xVal>
            <c:numRef>
              <c:f>BInfections!$J$306:$N$306</c:f>
              <c:numCache>
                <c:formatCode>General</c:formatCode>
                <c:ptCount val="5"/>
                <c:pt idx="0">
                  <c:v>0.2</c:v>
                </c:pt>
                <c:pt idx="1">
                  <c:v>0.4</c:v>
                </c:pt>
                <c:pt idx="2">
                  <c:v>0.6</c:v>
                </c:pt>
                <c:pt idx="3">
                  <c:v>0.8</c:v>
                </c:pt>
                <c:pt idx="4">
                  <c:v>1</c:v>
                </c:pt>
              </c:numCache>
            </c:numRef>
          </c:xVal>
          <c:yVal>
            <c:numRef>
              <c:f>BInfections!$H$304:$L$304</c:f>
              <c:numCache>
                <c:formatCode>General</c:formatCode>
                <c:ptCount val="5"/>
                <c:pt idx="0">
                  <c:v>2104</c:v>
                </c:pt>
                <c:pt idx="1">
                  <c:v>2108</c:v>
                </c:pt>
                <c:pt idx="2">
                  <c:v>2124</c:v>
                </c:pt>
                <c:pt idx="3">
                  <c:v>2150</c:v>
                </c:pt>
                <c:pt idx="4">
                  <c:v>2179</c:v>
                </c:pt>
              </c:numCache>
            </c:numRef>
          </c:yVal>
          <c:smooth val="1"/>
        </c:ser>
        <c:ser>
          <c:idx val="2"/>
          <c:order val="2"/>
          <c:tx>
            <c:v>C3 (10)</c:v>
          </c:tx>
          <c:marker>
            <c:symbol val="none"/>
          </c:marker>
          <c:xVal>
            <c:numRef>
              <c:f>BInfections!$J$306:$N$306</c:f>
              <c:numCache>
                <c:formatCode>General</c:formatCode>
                <c:ptCount val="5"/>
                <c:pt idx="0">
                  <c:v>0.2</c:v>
                </c:pt>
                <c:pt idx="1">
                  <c:v>0.4</c:v>
                </c:pt>
                <c:pt idx="2">
                  <c:v>0.6</c:v>
                </c:pt>
                <c:pt idx="3">
                  <c:v>0.8</c:v>
                </c:pt>
                <c:pt idx="4">
                  <c:v>1</c:v>
                </c:pt>
              </c:numCache>
            </c:numRef>
          </c:xVal>
          <c:yVal>
            <c:numRef>
              <c:f>BInfections!$N$304:$R$304</c:f>
              <c:numCache>
                <c:formatCode>General</c:formatCode>
                <c:ptCount val="5"/>
                <c:pt idx="0">
                  <c:v>2124</c:v>
                </c:pt>
                <c:pt idx="1">
                  <c:v>2127</c:v>
                </c:pt>
                <c:pt idx="2">
                  <c:v>2144</c:v>
                </c:pt>
                <c:pt idx="3">
                  <c:v>2165</c:v>
                </c:pt>
                <c:pt idx="4">
                  <c:v>2187</c:v>
                </c:pt>
              </c:numCache>
            </c:numRef>
          </c:yVal>
          <c:smooth val="1"/>
        </c:ser>
        <c:ser>
          <c:idx val="3"/>
          <c:order val="3"/>
          <c:tx>
            <c:v>C4 (25)</c:v>
          </c:tx>
          <c:marker>
            <c:symbol val="none"/>
          </c:marker>
          <c:xVal>
            <c:numRef>
              <c:f>BInfections!$J$306:$N$306</c:f>
              <c:numCache>
                <c:formatCode>General</c:formatCode>
                <c:ptCount val="5"/>
                <c:pt idx="0">
                  <c:v>0.2</c:v>
                </c:pt>
                <c:pt idx="1">
                  <c:v>0.4</c:v>
                </c:pt>
                <c:pt idx="2">
                  <c:v>0.6</c:v>
                </c:pt>
                <c:pt idx="3">
                  <c:v>0.8</c:v>
                </c:pt>
                <c:pt idx="4">
                  <c:v>1</c:v>
                </c:pt>
              </c:numCache>
            </c:numRef>
          </c:xVal>
          <c:yVal>
            <c:numRef>
              <c:f>BInfections!$T$304:$X$304</c:f>
              <c:numCache>
                <c:formatCode>General</c:formatCode>
                <c:ptCount val="5"/>
                <c:pt idx="0">
                  <c:v>2155</c:v>
                </c:pt>
                <c:pt idx="1">
                  <c:v>2152</c:v>
                </c:pt>
                <c:pt idx="2">
                  <c:v>2164</c:v>
                </c:pt>
                <c:pt idx="3">
                  <c:v>2181</c:v>
                </c:pt>
                <c:pt idx="4">
                  <c:v>2196</c:v>
                </c:pt>
              </c:numCache>
            </c:numRef>
          </c:yVal>
          <c:smooth val="1"/>
        </c:ser>
        <c:ser>
          <c:idx val="4"/>
          <c:order val="4"/>
          <c:tx>
            <c:v>C5 (50)</c:v>
          </c:tx>
          <c:marker>
            <c:symbol val="none"/>
          </c:marker>
          <c:xVal>
            <c:numRef>
              <c:f>BInfections!$J$306:$N$306</c:f>
              <c:numCache>
                <c:formatCode>General</c:formatCode>
                <c:ptCount val="5"/>
                <c:pt idx="0">
                  <c:v>0.2</c:v>
                </c:pt>
                <c:pt idx="1">
                  <c:v>0.4</c:v>
                </c:pt>
                <c:pt idx="2">
                  <c:v>0.6</c:v>
                </c:pt>
                <c:pt idx="3">
                  <c:v>0.8</c:v>
                </c:pt>
                <c:pt idx="4">
                  <c:v>1</c:v>
                </c:pt>
              </c:numCache>
            </c:numRef>
          </c:xVal>
          <c:yVal>
            <c:numRef>
              <c:f>BInfections!$Z$304:$AD$304</c:f>
              <c:numCache>
                <c:formatCode>General</c:formatCode>
                <c:ptCount val="5"/>
                <c:pt idx="0">
                  <c:v>2174</c:v>
                </c:pt>
                <c:pt idx="1">
                  <c:v>2170</c:v>
                </c:pt>
                <c:pt idx="2">
                  <c:v>2177</c:v>
                </c:pt>
                <c:pt idx="3">
                  <c:v>2187</c:v>
                </c:pt>
                <c:pt idx="4">
                  <c:v>2200</c:v>
                </c:pt>
              </c:numCache>
            </c:numRef>
          </c:yVal>
          <c:smooth val="1"/>
        </c:ser>
        <c:axId val="70010368"/>
        <c:axId val="70049792"/>
      </c:scatterChart>
      <c:valAx>
        <c:axId val="70010368"/>
        <c:scaling>
          <c:orientation val="minMax"/>
          <c:max val="1"/>
          <c:min val="0.2"/>
        </c:scaling>
        <c:axPos val="b"/>
        <c:title>
          <c:tx>
            <c:rich>
              <a:bodyPr/>
              <a:lstStyle/>
              <a:p>
                <a:pPr>
                  <a:defRPr/>
                </a:pPr>
                <a:r>
                  <a:rPr lang="en-US"/>
                  <a:t>Percentage of Friends</a:t>
                </a:r>
                <a:r>
                  <a:rPr lang="en-US" baseline="0"/>
                  <a:t>  Changed  Each Iteration</a:t>
                </a:r>
              </a:p>
            </c:rich>
          </c:tx>
          <c:layout/>
        </c:title>
        <c:numFmt formatCode="General" sourceLinked="1"/>
        <c:tickLblPos val="nextTo"/>
        <c:crossAx val="70049792"/>
        <c:crosses val="autoZero"/>
        <c:crossBetween val="midCat"/>
      </c:valAx>
      <c:valAx>
        <c:axId val="70049792"/>
        <c:scaling>
          <c:orientation val="minMax"/>
        </c:scaling>
        <c:axPos val="l"/>
        <c:majorGridlines/>
        <c:title>
          <c:tx>
            <c:rich>
              <a:bodyPr rot="-5400000" vert="horz"/>
              <a:lstStyle/>
              <a:p>
                <a:pPr>
                  <a:defRPr/>
                </a:pPr>
                <a:r>
                  <a:rPr lang="en-US"/>
                  <a:t>Number of Secondary Infections</a:t>
                </a:r>
              </a:p>
            </c:rich>
          </c:tx>
          <c:layout/>
        </c:title>
        <c:numFmt formatCode="General" sourceLinked="1"/>
        <c:tickLblPos val="nextTo"/>
        <c:crossAx val="70010368"/>
        <c:crosses val="autoZero"/>
        <c:crossBetween val="midCat"/>
      </c:valAx>
    </c:plotArea>
    <c:legend>
      <c:legendPos val="r"/>
      <c:layout/>
    </c:legend>
    <c:plotVisOnly val="1"/>
  </c:chart>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Average</a:t>
            </a:r>
            <a:r>
              <a:rPr lang="en-US" baseline="0"/>
              <a:t> Network Popularity Measure</a:t>
            </a:r>
          </a:p>
          <a:p>
            <a:pPr>
              <a:defRPr/>
            </a:pPr>
            <a:r>
              <a:rPr lang="en-US" baseline="0"/>
              <a:t>with Various Family Structures and Smart Friend Choice</a:t>
            </a:r>
            <a:endParaRPr lang="en-US"/>
          </a:p>
        </c:rich>
      </c:tx>
      <c:layout/>
    </c:title>
    <c:plotArea>
      <c:layout/>
      <c:lineChart>
        <c:grouping val="standard"/>
        <c:ser>
          <c:idx val="0"/>
          <c:order val="0"/>
          <c:tx>
            <c:v>Baseline (No Smart Friend Choice)</c:v>
          </c:tx>
          <c:marker>
            <c:symbol val="none"/>
          </c:marker>
          <c:val>
            <c:numRef>
              <c:f>Summary!$A$3:$A$202</c:f>
              <c:numCache>
                <c:formatCode>0.0000E+00</c:formatCode>
                <c:ptCount val="200"/>
                <c:pt idx="0">
                  <c:v>0.11452066666666702</c:v>
                </c:pt>
                <c:pt idx="1">
                  <c:v>0.19118299999999969</c:v>
                </c:pt>
                <c:pt idx="2">
                  <c:v>0.25559466666666669</c:v>
                </c:pt>
                <c:pt idx="3">
                  <c:v>0.31236333333333371</c:v>
                </c:pt>
                <c:pt idx="4">
                  <c:v>0.36239166666666711</c:v>
                </c:pt>
                <c:pt idx="5">
                  <c:v>0.40901899999999963</c:v>
                </c:pt>
                <c:pt idx="6">
                  <c:v>0.45322833333333251</c:v>
                </c:pt>
                <c:pt idx="7">
                  <c:v>0.4901453333333321</c:v>
                </c:pt>
                <c:pt idx="8">
                  <c:v>0.52373633333333258</c:v>
                </c:pt>
                <c:pt idx="9">
                  <c:v>0.55201066666666654</c:v>
                </c:pt>
                <c:pt idx="10">
                  <c:v>0.58028499999999994</c:v>
                </c:pt>
                <c:pt idx="11">
                  <c:v>0.60749933333333395</c:v>
                </c:pt>
                <c:pt idx="12">
                  <c:v>0.63258700000000001</c:v>
                </c:pt>
                <c:pt idx="13">
                  <c:v>0.65363533333333379</c:v>
                </c:pt>
                <c:pt idx="14">
                  <c:v>0.67531133333333293</c:v>
                </c:pt>
                <c:pt idx="15">
                  <c:v>0.69472800000000035</c:v>
                </c:pt>
                <c:pt idx="16">
                  <c:v>0.71272233333333412</c:v>
                </c:pt>
                <c:pt idx="17">
                  <c:v>0.73100433333333414</c:v>
                </c:pt>
                <c:pt idx="18">
                  <c:v>0.7466653333333334</c:v>
                </c:pt>
                <c:pt idx="19">
                  <c:v>0.75998499999999958</c:v>
                </c:pt>
                <c:pt idx="20">
                  <c:v>0.77160566666666586</c:v>
                </c:pt>
                <c:pt idx="21">
                  <c:v>0.78393866666666534</c:v>
                </c:pt>
                <c:pt idx="22">
                  <c:v>0.79527766666666511</c:v>
                </c:pt>
                <c:pt idx="23">
                  <c:v>0.80612266666666554</c:v>
                </c:pt>
                <c:pt idx="24">
                  <c:v>0.81547533333333244</c:v>
                </c:pt>
                <c:pt idx="25">
                  <c:v>0.8251833333333326</c:v>
                </c:pt>
                <c:pt idx="26">
                  <c:v>0.83290599999999948</c:v>
                </c:pt>
                <c:pt idx="27">
                  <c:v>0.841764333333333</c:v>
                </c:pt>
                <c:pt idx="28">
                  <c:v>0.84977233333333368</c:v>
                </c:pt>
                <c:pt idx="29">
                  <c:v>0.8553700000000003</c:v>
                </c:pt>
                <c:pt idx="30">
                  <c:v>0.86203133333333348</c:v>
                </c:pt>
                <c:pt idx="31">
                  <c:v>0.8681270000000002</c:v>
                </c:pt>
                <c:pt idx="32">
                  <c:v>0.87379933333333359</c:v>
                </c:pt>
                <c:pt idx="33">
                  <c:v>0.87911366666666635</c:v>
                </c:pt>
                <c:pt idx="34">
                  <c:v>0.88343799999999939</c:v>
                </c:pt>
                <c:pt idx="35">
                  <c:v>0.88776299999999886</c:v>
                </c:pt>
                <c:pt idx="36">
                  <c:v>0.89244066666666566</c:v>
                </c:pt>
                <c:pt idx="37">
                  <c:v>0.89541866666666514</c:v>
                </c:pt>
                <c:pt idx="38">
                  <c:v>0.9000223333333317</c:v>
                </c:pt>
                <c:pt idx="39">
                  <c:v>0.90370966666666463</c:v>
                </c:pt>
                <c:pt idx="40">
                  <c:v>0.90625899999999782</c:v>
                </c:pt>
                <c:pt idx="41">
                  <c:v>0.90902266666666431</c:v>
                </c:pt>
                <c:pt idx="42">
                  <c:v>0.91107699999999736</c:v>
                </c:pt>
                <c:pt idx="43">
                  <c:v>0.91334499999999741</c:v>
                </c:pt>
                <c:pt idx="44">
                  <c:v>0.91532999999999731</c:v>
                </c:pt>
                <c:pt idx="45">
                  <c:v>0.91703166666666369</c:v>
                </c:pt>
                <c:pt idx="46">
                  <c:v>0.91844933333333079</c:v>
                </c:pt>
                <c:pt idx="47">
                  <c:v>0.92000799999999694</c:v>
                </c:pt>
                <c:pt idx="48">
                  <c:v>0.9214973333333305</c:v>
                </c:pt>
                <c:pt idx="49">
                  <c:v>0.92270333333333032</c:v>
                </c:pt>
                <c:pt idx="50">
                  <c:v>0.92440399999999656</c:v>
                </c:pt>
                <c:pt idx="51">
                  <c:v>0.92568033333333022</c:v>
                </c:pt>
                <c:pt idx="52">
                  <c:v>0.92688599999999666</c:v>
                </c:pt>
                <c:pt idx="53">
                  <c:v>0.92752433333332984</c:v>
                </c:pt>
                <c:pt idx="54">
                  <c:v>0.92816233333332987</c:v>
                </c:pt>
                <c:pt idx="55">
                  <c:v>0.92887166666666332</c:v>
                </c:pt>
                <c:pt idx="56">
                  <c:v>0.92993566666666327</c:v>
                </c:pt>
                <c:pt idx="57">
                  <c:v>0.93007733333332998</c:v>
                </c:pt>
                <c:pt idx="58">
                  <c:v>0.93078666666666299</c:v>
                </c:pt>
                <c:pt idx="59">
                  <c:v>0.93099933333332985</c:v>
                </c:pt>
                <c:pt idx="60">
                  <c:v>0.93135433333332973</c:v>
                </c:pt>
                <c:pt idx="61">
                  <c:v>0.9317799999999965</c:v>
                </c:pt>
                <c:pt idx="62">
                  <c:v>0.93241866666666273</c:v>
                </c:pt>
                <c:pt idx="63">
                  <c:v>0.93291533333332965</c:v>
                </c:pt>
                <c:pt idx="64">
                  <c:v>0.93327033333332954</c:v>
                </c:pt>
                <c:pt idx="65">
                  <c:v>0.93362533333332964</c:v>
                </c:pt>
                <c:pt idx="66">
                  <c:v>0.93376733333332951</c:v>
                </c:pt>
                <c:pt idx="67">
                  <c:v>0.93398033333332942</c:v>
                </c:pt>
                <c:pt idx="68">
                  <c:v>0.93405133333332946</c:v>
                </c:pt>
                <c:pt idx="69">
                  <c:v>0.93412233333332939</c:v>
                </c:pt>
                <c:pt idx="70">
                  <c:v>0.93426433333332937</c:v>
                </c:pt>
                <c:pt idx="71">
                  <c:v>0.93447699999999589</c:v>
                </c:pt>
                <c:pt idx="72">
                  <c:v>0.9346189999999962</c:v>
                </c:pt>
                <c:pt idx="73">
                  <c:v>0.93483199999999611</c:v>
                </c:pt>
                <c:pt idx="74">
                  <c:v>0.93490299999999604</c:v>
                </c:pt>
                <c:pt idx="75">
                  <c:v>0.93504499999999613</c:v>
                </c:pt>
                <c:pt idx="76">
                  <c:v>0.93504499999999613</c:v>
                </c:pt>
                <c:pt idx="77">
                  <c:v>0.93518699999999599</c:v>
                </c:pt>
                <c:pt idx="78">
                  <c:v>0.93518699999999599</c:v>
                </c:pt>
                <c:pt idx="79">
                  <c:v>0.93518699999999599</c:v>
                </c:pt>
                <c:pt idx="80">
                  <c:v>0.93532899999999608</c:v>
                </c:pt>
                <c:pt idx="81">
                  <c:v>0.93532899999999608</c:v>
                </c:pt>
                <c:pt idx="82">
                  <c:v>0.93532899999999608</c:v>
                </c:pt>
                <c:pt idx="83">
                  <c:v>0.93532899999999608</c:v>
                </c:pt>
                <c:pt idx="84">
                  <c:v>0.93532899999999608</c:v>
                </c:pt>
                <c:pt idx="85">
                  <c:v>0.93532899999999608</c:v>
                </c:pt>
                <c:pt idx="86">
                  <c:v>0.93532899999999608</c:v>
                </c:pt>
                <c:pt idx="87">
                  <c:v>0.93539999999999601</c:v>
                </c:pt>
                <c:pt idx="88">
                  <c:v>0.93539999999999601</c:v>
                </c:pt>
                <c:pt idx="89">
                  <c:v>0.93539999999999601</c:v>
                </c:pt>
                <c:pt idx="90">
                  <c:v>0.93539999999999601</c:v>
                </c:pt>
                <c:pt idx="91">
                  <c:v>0.93539999999999601</c:v>
                </c:pt>
                <c:pt idx="92">
                  <c:v>0.93539999999999601</c:v>
                </c:pt>
                <c:pt idx="93">
                  <c:v>0.93539999999999601</c:v>
                </c:pt>
                <c:pt idx="94">
                  <c:v>0.93539999999999601</c:v>
                </c:pt>
                <c:pt idx="95">
                  <c:v>0.93539999999999601</c:v>
                </c:pt>
                <c:pt idx="96">
                  <c:v>0.93539999999999601</c:v>
                </c:pt>
                <c:pt idx="97">
                  <c:v>0.93539999999999601</c:v>
                </c:pt>
                <c:pt idx="98">
                  <c:v>0.93539999999999601</c:v>
                </c:pt>
                <c:pt idx="99">
                  <c:v>0.93539999999999601</c:v>
                </c:pt>
                <c:pt idx="100">
                  <c:v>0.93539999999999601</c:v>
                </c:pt>
                <c:pt idx="101">
                  <c:v>0.93539999999999601</c:v>
                </c:pt>
                <c:pt idx="102">
                  <c:v>0.93539999999999601</c:v>
                </c:pt>
                <c:pt idx="103">
                  <c:v>0.93539999999999601</c:v>
                </c:pt>
                <c:pt idx="104">
                  <c:v>0.93539999999999601</c:v>
                </c:pt>
                <c:pt idx="105">
                  <c:v>0.93539999999999601</c:v>
                </c:pt>
                <c:pt idx="106">
                  <c:v>0.93539999999999601</c:v>
                </c:pt>
                <c:pt idx="107">
                  <c:v>0.93539999999999601</c:v>
                </c:pt>
                <c:pt idx="108">
                  <c:v>0.93539999999999601</c:v>
                </c:pt>
                <c:pt idx="109">
                  <c:v>0.93539999999999601</c:v>
                </c:pt>
                <c:pt idx="110">
                  <c:v>0.93539999999999601</c:v>
                </c:pt>
                <c:pt idx="111">
                  <c:v>0.93539999999999601</c:v>
                </c:pt>
                <c:pt idx="112">
                  <c:v>0.93539999999999601</c:v>
                </c:pt>
                <c:pt idx="113">
                  <c:v>0.93539999999999601</c:v>
                </c:pt>
                <c:pt idx="114">
                  <c:v>0.93539999999999601</c:v>
                </c:pt>
                <c:pt idx="115">
                  <c:v>0.93539999999999601</c:v>
                </c:pt>
                <c:pt idx="116">
                  <c:v>0.93539999999999601</c:v>
                </c:pt>
                <c:pt idx="117">
                  <c:v>0.93539999999999601</c:v>
                </c:pt>
                <c:pt idx="118">
                  <c:v>0.93539999999999601</c:v>
                </c:pt>
                <c:pt idx="119">
                  <c:v>0.93539999999999601</c:v>
                </c:pt>
                <c:pt idx="120">
                  <c:v>0.93539999999999601</c:v>
                </c:pt>
                <c:pt idx="121">
                  <c:v>0.93539999999999601</c:v>
                </c:pt>
                <c:pt idx="122">
                  <c:v>0.93539999999999601</c:v>
                </c:pt>
                <c:pt idx="123">
                  <c:v>0.93539999999999601</c:v>
                </c:pt>
                <c:pt idx="124">
                  <c:v>0.93539999999999601</c:v>
                </c:pt>
                <c:pt idx="125">
                  <c:v>0.93539999999999601</c:v>
                </c:pt>
                <c:pt idx="126">
                  <c:v>0.93539999999999601</c:v>
                </c:pt>
                <c:pt idx="127">
                  <c:v>0.93539999999999601</c:v>
                </c:pt>
                <c:pt idx="128">
                  <c:v>0.93539999999999601</c:v>
                </c:pt>
                <c:pt idx="129">
                  <c:v>0.93539999999999601</c:v>
                </c:pt>
                <c:pt idx="130">
                  <c:v>0.93539999999999601</c:v>
                </c:pt>
                <c:pt idx="131">
                  <c:v>0.93539999999999601</c:v>
                </c:pt>
                <c:pt idx="132">
                  <c:v>0.93539999999999601</c:v>
                </c:pt>
                <c:pt idx="133">
                  <c:v>0.93539999999999601</c:v>
                </c:pt>
                <c:pt idx="134">
                  <c:v>0.93539999999999601</c:v>
                </c:pt>
                <c:pt idx="135">
                  <c:v>0.93539999999999601</c:v>
                </c:pt>
                <c:pt idx="136">
                  <c:v>0.93539999999999601</c:v>
                </c:pt>
                <c:pt idx="137">
                  <c:v>0.93539999999999601</c:v>
                </c:pt>
                <c:pt idx="138">
                  <c:v>0.93539999999999601</c:v>
                </c:pt>
                <c:pt idx="139">
                  <c:v>0.93539999999999601</c:v>
                </c:pt>
                <c:pt idx="140">
                  <c:v>0.93539999999999601</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1"/>
          <c:order val="1"/>
          <c:tx>
            <c:v>20% Family (with Smart Friend Choice)</c:v>
          </c:tx>
          <c:spPr>
            <a:ln>
              <a:solidFill>
                <a:srgbClr val="FF0000"/>
              </a:solidFill>
            </a:ln>
          </c:spPr>
          <c:marker>
            <c:symbol val="none"/>
          </c:marker>
          <c:val>
            <c:numRef>
              <c:f>Summary!$L$3:$L$202</c:f>
              <c:numCache>
                <c:formatCode>0.0000E+00</c:formatCode>
                <c:ptCount val="200"/>
                <c:pt idx="0">
                  <c:v>0.11189466666666703</c:v>
                </c:pt>
                <c:pt idx="1">
                  <c:v>0.17836166666666647</c:v>
                </c:pt>
                <c:pt idx="2">
                  <c:v>0.23582366666666663</c:v>
                </c:pt>
                <c:pt idx="3">
                  <c:v>0.28401500000000018</c:v>
                </c:pt>
                <c:pt idx="4">
                  <c:v>0.32979100000000022</c:v>
                </c:pt>
                <c:pt idx="5">
                  <c:v>0.3728770000000004</c:v>
                </c:pt>
                <c:pt idx="6">
                  <c:v>0.4110709999999998</c:v>
                </c:pt>
                <c:pt idx="7">
                  <c:v>0.44416299999999947</c:v>
                </c:pt>
                <c:pt idx="8">
                  <c:v>0.47788899999999951</c:v>
                </c:pt>
                <c:pt idx="9">
                  <c:v>0.51090799999999958</c:v>
                </c:pt>
                <c:pt idx="10">
                  <c:v>0.54315266666666606</c:v>
                </c:pt>
                <c:pt idx="11">
                  <c:v>0.57114399999999987</c:v>
                </c:pt>
                <c:pt idx="12">
                  <c:v>0.59970100000000071</c:v>
                </c:pt>
                <c:pt idx="13">
                  <c:v>0.62280433333333385</c:v>
                </c:pt>
                <c:pt idx="14">
                  <c:v>0.64321233333333383</c:v>
                </c:pt>
                <c:pt idx="15">
                  <c:v>0.66184733333333412</c:v>
                </c:pt>
                <c:pt idx="16">
                  <c:v>0.68126266666666679</c:v>
                </c:pt>
                <c:pt idx="17">
                  <c:v>0.69883600000000001</c:v>
                </c:pt>
                <c:pt idx="18">
                  <c:v>0.71499199999999985</c:v>
                </c:pt>
                <c:pt idx="19">
                  <c:v>0.72994266666666663</c:v>
                </c:pt>
                <c:pt idx="20">
                  <c:v>0.74369066666666683</c:v>
                </c:pt>
                <c:pt idx="21">
                  <c:v>0.75849833333333294</c:v>
                </c:pt>
                <c:pt idx="22">
                  <c:v>0.77061699999999922</c:v>
                </c:pt>
                <c:pt idx="23">
                  <c:v>0.78294399999999953</c:v>
                </c:pt>
                <c:pt idx="24">
                  <c:v>0.79378799999999983</c:v>
                </c:pt>
                <c:pt idx="25">
                  <c:v>0.80384999999999984</c:v>
                </c:pt>
                <c:pt idx="26">
                  <c:v>0.81292099999999934</c:v>
                </c:pt>
                <c:pt idx="27">
                  <c:v>0.82255799999999912</c:v>
                </c:pt>
                <c:pt idx="28">
                  <c:v>0.83190999999999937</c:v>
                </c:pt>
                <c:pt idx="29">
                  <c:v>0.83906899999999951</c:v>
                </c:pt>
                <c:pt idx="30">
                  <c:v>0.84686833333333311</c:v>
                </c:pt>
                <c:pt idx="31">
                  <c:v>0.85352966666666641</c:v>
                </c:pt>
                <c:pt idx="32">
                  <c:v>0.85827966666666644</c:v>
                </c:pt>
                <c:pt idx="33">
                  <c:v>0.86359499999999967</c:v>
                </c:pt>
                <c:pt idx="34">
                  <c:v>0.86912466666666599</c:v>
                </c:pt>
                <c:pt idx="35">
                  <c:v>0.87323533333333259</c:v>
                </c:pt>
                <c:pt idx="36">
                  <c:v>0.87706233333333194</c:v>
                </c:pt>
                <c:pt idx="37">
                  <c:v>0.88039166666666535</c:v>
                </c:pt>
                <c:pt idx="38">
                  <c:v>0.88379466666666517</c:v>
                </c:pt>
                <c:pt idx="39">
                  <c:v>0.88762166666666509</c:v>
                </c:pt>
                <c:pt idx="40">
                  <c:v>0.89066899999999849</c:v>
                </c:pt>
                <c:pt idx="41">
                  <c:v>0.89350533333333171</c:v>
                </c:pt>
                <c:pt idx="42">
                  <c:v>0.89683566666666503</c:v>
                </c:pt>
                <c:pt idx="43">
                  <c:v>0.90037966666666469</c:v>
                </c:pt>
                <c:pt idx="44">
                  <c:v>0.9027179999999978</c:v>
                </c:pt>
                <c:pt idx="45">
                  <c:v>0.90533999999999759</c:v>
                </c:pt>
                <c:pt idx="46">
                  <c:v>0.90753766666666391</c:v>
                </c:pt>
                <c:pt idx="47">
                  <c:v>0.90959333333333081</c:v>
                </c:pt>
                <c:pt idx="48">
                  <c:v>0.91115099999999716</c:v>
                </c:pt>
                <c:pt idx="49">
                  <c:v>0.91200066666666391</c:v>
                </c:pt>
                <c:pt idx="50">
                  <c:v>0.91370199999999713</c:v>
                </c:pt>
                <c:pt idx="51">
                  <c:v>0.91462299999999719</c:v>
                </c:pt>
                <c:pt idx="52">
                  <c:v>0.91504766666666382</c:v>
                </c:pt>
                <c:pt idx="53">
                  <c:v>0.91653566666666364</c:v>
                </c:pt>
                <c:pt idx="54">
                  <c:v>0.91809499999999689</c:v>
                </c:pt>
                <c:pt idx="55">
                  <c:v>0.91929899999999687</c:v>
                </c:pt>
                <c:pt idx="56">
                  <c:v>0.92064633333333012</c:v>
                </c:pt>
                <c:pt idx="57">
                  <c:v>0.92178133333333001</c:v>
                </c:pt>
                <c:pt idx="58">
                  <c:v>0.92241966666666331</c:v>
                </c:pt>
                <c:pt idx="59">
                  <c:v>0.92312833333333011</c:v>
                </c:pt>
                <c:pt idx="60">
                  <c:v>0.92397933333333004</c:v>
                </c:pt>
                <c:pt idx="61">
                  <c:v>0.92454699999999657</c:v>
                </c:pt>
                <c:pt idx="62">
                  <c:v>0.92518499999999659</c:v>
                </c:pt>
                <c:pt idx="63">
                  <c:v>0.92575199999999669</c:v>
                </c:pt>
                <c:pt idx="64">
                  <c:v>0.92582299999999651</c:v>
                </c:pt>
                <c:pt idx="65">
                  <c:v>0.92681666666666307</c:v>
                </c:pt>
                <c:pt idx="66">
                  <c:v>0.92738399999999621</c:v>
                </c:pt>
                <c:pt idx="67">
                  <c:v>0.92780933333332971</c:v>
                </c:pt>
                <c:pt idx="68">
                  <c:v>0.92837666666666296</c:v>
                </c:pt>
                <c:pt idx="69">
                  <c:v>0.92887233333332975</c:v>
                </c:pt>
                <c:pt idx="70">
                  <c:v>0.92915566666666294</c:v>
                </c:pt>
                <c:pt idx="71">
                  <c:v>0.92950999999999639</c:v>
                </c:pt>
                <c:pt idx="72">
                  <c:v>0.92972266666666314</c:v>
                </c:pt>
                <c:pt idx="73">
                  <c:v>0.93000599999999645</c:v>
                </c:pt>
                <c:pt idx="74">
                  <c:v>0.93057333333332981</c:v>
                </c:pt>
                <c:pt idx="75">
                  <c:v>0.93106966666666302</c:v>
                </c:pt>
                <c:pt idx="76">
                  <c:v>0.93128266666666304</c:v>
                </c:pt>
                <c:pt idx="77">
                  <c:v>0.93142466666666313</c:v>
                </c:pt>
                <c:pt idx="78">
                  <c:v>0.9315666666666631</c:v>
                </c:pt>
                <c:pt idx="79">
                  <c:v>0.93170833333332981</c:v>
                </c:pt>
                <c:pt idx="80">
                  <c:v>0.93213399999999624</c:v>
                </c:pt>
                <c:pt idx="81">
                  <c:v>0.93248899999999624</c:v>
                </c:pt>
                <c:pt idx="82">
                  <c:v>0.93255999999999628</c:v>
                </c:pt>
                <c:pt idx="83">
                  <c:v>0.93270199999999637</c:v>
                </c:pt>
                <c:pt idx="84">
                  <c:v>0.93305699999999614</c:v>
                </c:pt>
                <c:pt idx="85">
                  <c:v>0.93326999999999616</c:v>
                </c:pt>
                <c:pt idx="86">
                  <c:v>0.9333409999999962</c:v>
                </c:pt>
                <c:pt idx="87">
                  <c:v>0.933553999999996</c:v>
                </c:pt>
                <c:pt idx="88">
                  <c:v>0.9336959999999962</c:v>
                </c:pt>
                <c:pt idx="89">
                  <c:v>0.93376699999999602</c:v>
                </c:pt>
                <c:pt idx="90">
                  <c:v>0.93383799999999606</c:v>
                </c:pt>
                <c:pt idx="91">
                  <c:v>0.9339089999999961</c:v>
                </c:pt>
                <c:pt idx="92">
                  <c:v>0.93397999999999604</c:v>
                </c:pt>
                <c:pt idx="93">
                  <c:v>0.93405099999999608</c:v>
                </c:pt>
                <c:pt idx="94">
                  <c:v>0.9342639999999961</c:v>
                </c:pt>
                <c:pt idx="95">
                  <c:v>0.93433499999999614</c:v>
                </c:pt>
                <c:pt idx="96">
                  <c:v>0.93433499999999614</c:v>
                </c:pt>
                <c:pt idx="97">
                  <c:v>0.93447699999999612</c:v>
                </c:pt>
                <c:pt idx="98">
                  <c:v>0.93454799999999616</c:v>
                </c:pt>
                <c:pt idx="99">
                  <c:v>0.9346189999999962</c:v>
                </c:pt>
                <c:pt idx="100">
                  <c:v>0.93468999999999614</c:v>
                </c:pt>
                <c:pt idx="101">
                  <c:v>0.93483199999999611</c:v>
                </c:pt>
                <c:pt idx="102">
                  <c:v>0.93483199999999611</c:v>
                </c:pt>
                <c:pt idx="103">
                  <c:v>0.93490299999999604</c:v>
                </c:pt>
                <c:pt idx="104">
                  <c:v>0.93490299999999604</c:v>
                </c:pt>
                <c:pt idx="105">
                  <c:v>0.93490299999999604</c:v>
                </c:pt>
                <c:pt idx="106">
                  <c:v>0.93490299999999604</c:v>
                </c:pt>
                <c:pt idx="107">
                  <c:v>0.93490299999999604</c:v>
                </c:pt>
                <c:pt idx="108">
                  <c:v>0.93490299999999604</c:v>
                </c:pt>
                <c:pt idx="109">
                  <c:v>0.93490299999999604</c:v>
                </c:pt>
                <c:pt idx="110">
                  <c:v>0.93497399999999609</c:v>
                </c:pt>
                <c:pt idx="111">
                  <c:v>0.93497399999999609</c:v>
                </c:pt>
                <c:pt idx="112">
                  <c:v>0.93504499999999613</c:v>
                </c:pt>
                <c:pt idx="113">
                  <c:v>0.93504499999999613</c:v>
                </c:pt>
                <c:pt idx="114">
                  <c:v>0.93504499999999613</c:v>
                </c:pt>
                <c:pt idx="115">
                  <c:v>0.93511599999999606</c:v>
                </c:pt>
                <c:pt idx="116">
                  <c:v>0.93511599999999606</c:v>
                </c:pt>
                <c:pt idx="117">
                  <c:v>0.93511599999999606</c:v>
                </c:pt>
                <c:pt idx="118">
                  <c:v>0.93511599999999606</c:v>
                </c:pt>
                <c:pt idx="119">
                  <c:v>0.93511599999999606</c:v>
                </c:pt>
                <c:pt idx="120">
                  <c:v>0.93511599999999606</c:v>
                </c:pt>
                <c:pt idx="121">
                  <c:v>0.93511599999999606</c:v>
                </c:pt>
                <c:pt idx="122">
                  <c:v>0.93511599999999606</c:v>
                </c:pt>
                <c:pt idx="123">
                  <c:v>0.93518699999999599</c:v>
                </c:pt>
                <c:pt idx="124">
                  <c:v>0.93525799999999593</c:v>
                </c:pt>
                <c:pt idx="125">
                  <c:v>0.93525799999999593</c:v>
                </c:pt>
                <c:pt idx="126">
                  <c:v>0.93525799999999593</c:v>
                </c:pt>
                <c:pt idx="127">
                  <c:v>0.93525799999999593</c:v>
                </c:pt>
                <c:pt idx="128">
                  <c:v>0.93525799999999593</c:v>
                </c:pt>
                <c:pt idx="129">
                  <c:v>0.93525799999999593</c:v>
                </c:pt>
                <c:pt idx="130">
                  <c:v>0.93525799999999593</c:v>
                </c:pt>
                <c:pt idx="131">
                  <c:v>0.93525799999999593</c:v>
                </c:pt>
                <c:pt idx="132">
                  <c:v>0.93532899999999608</c:v>
                </c:pt>
                <c:pt idx="133">
                  <c:v>0.93532899999999608</c:v>
                </c:pt>
                <c:pt idx="134">
                  <c:v>0.93532899999999608</c:v>
                </c:pt>
                <c:pt idx="135">
                  <c:v>0.93532899999999608</c:v>
                </c:pt>
                <c:pt idx="136">
                  <c:v>0.93532899999999608</c:v>
                </c:pt>
                <c:pt idx="137">
                  <c:v>0.93532899999999608</c:v>
                </c:pt>
                <c:pt idx="138">
                  <c:v>0.93532899999999608</c:v>
                </c:pt>
                <c:pt idx="139">
                  <c:v>0.93532899999999608</c:v>
                </c:pt>
                <c:pt idx="140">
                  <c:v>0.93532899999999608</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2"/>
          <c:order val="2"/>
          <c:tx>
            <c:v>40% Family (with Smart Friend Choice)</c:v>
          </c:tx>
          <c:spPr>
            <a:ln>
              <a:solidFill>
                <a:srgbClr val="92D050"/>
              </a:solidFill>
            </a:ln>
          </c:spPr>
          <c:marker>
            <c:symbol val="none"/>
          </c:marker>
          <c:val>
            <c:numRef>
              <c:f>Summary!$M$3:$M$202</c:f>
              <c:numCache>
                <c:formatCode>0.0000E+00</c:formatCode>
                <c:ptCount val="200"/>
                <c:pt idx="0">
                  <c:v>0.11402566666666702</c:v>
                </c:pt>
                <c:pt idx="1">
                  <c:v>0.11664533333333364</c:v>
                </c:pt>
                <c:pt idx="2">
                  <c:v>0.11153966666666705</c:v>
                </c:pt>
                <c:pt idx="3">
                  <c:v>0.11614966666666703</c:v>
                </c:pt>
                <c:pt idx="4">
                  <c:v>0.11296066666666711</c:v>
                </c:pt>
                <c:pt idx="5">
                  <c:v>0.11140200000000039</c:v>
                </c:pt>
                <c:pt idx="6">
                  <c:v>0.11246500000000029</c:v>
                </c:pt>
                <c:pt idx="7">
                  <c:v>0.11338566666666698</c:v>
                </c:pt>
                <c:pt idx="8">
                  <c:v>0.11388033333333357</c:v>
                </c:pt>
                <c:pt idx="9">
                  <c:v>0.11224900000000033</c:v>
                </c:pt>
                <c:pt idx="10">
                  <c:v>0.11530333333333365</c:v>
                </c:pt>
                <c:pt idx="11">
                  <c:v>0.1155123333333337</c:v>
                </c:pt>
                <c:pt idx="12">
                  <c:v>0.11310033333333371</c:v>
                </c:pt>
                <c:pt idx="13">
                  <c:v>0.1122483333333337</c:v>
                </c:pt>
                <c:pt idx="14">
                  <c:v>0.11317200000000034</c:v>
                </c:pt>
                <c:pt idx="15">
                  <c:v>0.11303000000000037</c:v>
                </c:pt>
                <c:pt idx="16">
                  <c:v>0.11423700000000038</c:v>
                </c:pt>
                <c:pt idx="17">
                  <c:v>0.11501466666666706</c:v>
                </c:pt>
                <c:pt idx="18">
                  <c:v>0.11402500000000033</c:v>
                </c:pt>
                <c:pt idx="19">
                  <c:v>0.11373966666666706</c:v>
                </c:pt>
                <c:pt idx="20">
                  <c:v>0.11586500000000036</c:v>
                </c:pt>
                <c:pt idx="21">
                  <c:v>0.11317466666666703</c:v>
                </c:pt>
                <c:pt idx="22">
                  <c:v>0.11253600000000036</c:v>
                </c:pt>
                <c:pt idx="23">
                  <c:v>0.11430700000000033</c:v>
                </c:pt>
                <c:pt idx="24">
                  <c:v>0.11168200000000042</c:v>
                </c:pt>
                <c:pt idx="25">
                  <c:v>0.11147066666666701</c:v>
                </c:pt>
                <c:pt idx="26">
                  <c:v>0.11331400000000036</c:v>
                </c:pt>
                <c:pt idx="27">
                  <c:v>0.11409533333333369</c:v>
                </c:pt>
                <c:pt idx="28">
                  <c:v>0.11303133333333371</c:v>
                </c:pt>
                <c:pt idx="29">
                  <c:v>0.11487566666666699</c:v>
                </c:pt>
                <c:pt idx="30">
                  <c:v>0.11239200000000032</c:v>
                </c:pt>
                <c:pt idx="31">
                  <c:v>0.11366700000000042</c:v>
                </c:pt>
                <c:pt idx="32">
                  <c:v>0.11345600000000036</c:v>
                </c:pt>
                <c:pt idx="33">
                  <c:v>0.11225266666666703</c:v>
                </c:pt>
                <c:pt idx="34">
                  <c:v>0.11154333333333367</c:v>
                </c:pt>
                <c:pt idx="35">
                  <c:v>0.11501966666666701</c:v>
                </c:pt>
                <c:pt idx="36">
                  <c:v>0.11366833333333369</c:v>
                </c:pt>
                <c:pt idx="37">
                  <c:v>0.11232300000000039</c:v>
                </c:pt>
                <c:pt idx="38">
                  <c:v>0.11380900000000033</c:v>
                </c:pt>
                <c:pt idx="39">
                  <c:v>0.11423400000000038</c:v>
                </c:pt>
                <c:pt idx="40">
                  <c:v>0.11437533333333365</c:v>
                </c:pt>
                <c:pt idx="41">
                  <c:v>0.11303000000000037</c:v>
                </c:pt>
                <c:pt idx="42">
                  <c:v>0.1144520000000003</c:v>
                </c:pt>
                <c:pt idx="43">
                  <c:v>0.11608133333333362</c:v>
                </c:pt>
                <c:pt idx="44">
                  <c:v>0.112749666666667</c:v>
                </c:pt>
                <c:pt idx="45">
                  <c:v>0.11239300000000034</c:v>
                </c:pt>
                <c:pt idx="46">
                  <c:v>0.11090533333333367</c:v>
                </c:pt>
                <c:pt idx="47">
                  <c:v>0.11572566666666702</c:v>
                </c:pt>
                <c:pt idx="48">
                  <c:v>0.11586866666666691</c:v>
                </c:pt>
                <c:pt idx="49">
                  <c:v>0.11388300000000036</c:v>
                </c:pt>
                <c:pt idx="50">
                  <c:v>0.11430700000000037</c:v>
                </c:pt>
                <c:pt idx="51">
                  <c:v>0.11594000000000028</c:v>
                </c:pt>
                <c:pt idx="52">
                  <c:v>0.12451933333333351</c:v>
                </c:pt>
                <c:pt idx="53">
                  <c:v>0.13840866666666687</c:v>
                </c:pt>
                <c:pt idx="54">
                  <c:v>0.17191833333333326</c:v>
                </c:pt>
                <c:pt idx="55">
                  <c:v>0.20485933333333337</c:v>
                </c:pt>
                <c:pt idx="56">
                  <c:v>0.20917933333333324</c:v>
                </c:pt>
                <c:pt idx="57">
                  <c:v>0.20407866666666671</c:v>
                </c:pt>
                <c:pt idx="58">
                  <c:v>0.20011133333333331</c:v>
                </c:pt>
                <c:pt idx="59">
                  <c:v>0.20747966666666648</c:v>
                </c:pt>
                <c:pt idx="60">
                  <c:v>0.2075526666666665</c:v>
                </c:pt>
                <c:pt idx="61">
                  <c:v>0.20578033333333323</c:v>
                </c:pt>
                <c:pt idx="62">
                  <c:v>0.20677000000000001</c:v>
                </c:pt>
                <c:pt idx="63">
                  <c:v>0.20903866666666646</c:v>
                </c:pt>
                <c:pt idx="64">
                  <c:v>0.20571099999999992</c:v>
                </c:pt>
                <c:pt idx="65">
                  <c:v>0.20882633333333328</c:v>
                </c:pt>
                <c:pt idx="66">
                  <c:v>0.20641899999999988</c:v>
                </c:pt>
                <c:pt idx="67">
                  <c:v>0.20549866666666655</c:v>
                </c:pt>
                <c:pt idx="68">
                  <c:v>0.21173366666666665</c:v>
                </c:pt>
                <c:pt idx="69">
                  <c:v>0.20712833333333319</c:v>
                </c:pt>
                <c:pt idx="70">
                  <c:v>0.20280633333333331</c:v>
                </c:pt>
                <c:pt idx="71">
                  <c:v>0.20847299999999991</c:v>
                </c:pt>
                <c:pt idx="72">
                  <c:v>0.20932499999999984</c:v>
                </c:pt>
                <c:pt idx="73">
                  <c:v>0.20634666666666659</c:v>
                </c:pt>
                <c:pt idx="74">
                  <c:v>0.20577899999999988</c:v>
                </c:pt>
                <c:pt idx="75">
                  <c:v>0.20833066666666661</c:v>
                </c:pt>
                <c:pt idx="76">
                  <c:v>0.206702</c:v>
                </c:pt>
                <c:pt idx="77">
                  <c:v>0.20684433333333332</c:v>
                </c:pt>
                <c:pt idx="78">
                  <c:v>0.20450299999999991</c:v>
                </c:pt>
                <c:pt idx="79">
                  <c:v>0.20230933333333309</c:v>
                </c:pt>
                <c:pt idx="80">
                  <c:v>0.20833133333333326</c:v>
                </c:pt>
                <c:pt idx="81">
                  <c:v>0.20599500000000001</c:v>
                </c:pt>
                <c:pt idx="82">
                  <c:v>0.20450699999999991</c:v>
                </c:pt>
                <c:pt idx="83">
                  <c:v>0.2084023333333333</c:v>
                </c:pt>
                <c:pt idx="84">
                  <c:v>0.20556666666666645</c:v>
                </c:pt>
                <c:pt idx="85">
                  <c:v>0.20819066666666639</c:v>
                </c:pt>
                <c:pt idx="86">
                  <c:v>0.2028743333333333</c:v>
                </c:pt>
                <c:pt idx="87">
                  <c:v>0.20797799999999989</c:v>
                </c:pt>
                <c:pt idx="88">
                  <c:v>0.20585266666666652</c:v>
                </c:pt>
                <c:pt idx="89">
                  <c:v>0.20755433333333334</c:v>
                </c:pt>
                <c:pt idx="90">
                  <c:v>0.20606433333333321</c:v>
                </c:pt>
                <c:pt idx="91">
                  <c:v>0.20655833333333323</c:v>
                </c:pt>
                <c:pt idx="92">
                  <c:v>0.20486199999999991</c:v>
                </c:pt>
                <c:pt idx="93">
                  <c:v>0.20960800000000004</c:v>
                </c:pt>
                <c:pt idx="94">
                  <c:v>0.21002999999999974</c:v>
                </c:pt>
                <c:pt idx="95">
                  <c:v>0.20181166666666647</c:v>
                </c:pt>
                <c:pt idx="96">
                  <c:v>0.20337233333333321</c:v>
                </c:pt>
                <c:pt idx="97">
                  <c:v>0.2081926666666665</c:v>
                </c:pt>
                <c:pt idx="98">
                  <c:v>0.20648766666666646</c:v>
                </c:pt>
                <c:pt idx="99">
                  <c:v>0.20528433333333324</c:v>
                </c:pt>
                <c:pt idx="100">
                  <c:v>0.2071279999999999</c:v>
                </c:pt>
                <c:pt idx="101">
                  <c:v>0.20847266666666661</c:v>
                </c:pt>
                <c:pt idx="102">
                  <c:v>0.20719933333333329</c:v>
                </c:pt>
                <c:pt idx="103">
                  <c:v>0.20585066666666657</c:v>
                </c:pt>
                <c:pt idx="104">
                  <c:v>0.20266066666666638</c:v>
                </c:pt>
                <c:pt idx="105">
                  <c:v>0.20904333333333325</c:v>
                </c:pt>
                <c:pt idx="106">
                  <c:v>0.20351366666666654</c:v>
                </c:pt>
                <c:pt idx="107">
                  <c:v>0.20386633333333307</c:v>
                </c:pt>
                <c:pt idx="108">
                  <c:v>0.20591966666666645</c:v>
                </c:pt>
                <c:pt idx="109">
                  <c:v>0.20457666666666646</c:v>
                </c:pt>
                <c:pt idx="110">
                  <c:v>0.20691466666666666</c:v>
                </c:pt>
                <c:pt idx="111">
                  <c:v>0.20712566666666671</c:v>
                </c:pt>
                <c:pt idx="112">
                  <c:v>0.20925366666666664</c:v>
                </c:pt>
                <c:pt idx="113">
                  <c:v>0.20712566666666651</c:v>
                </c:pt>
                <c:pt idx="114">
                  <c:v>0.20932233333333333</c:v>
                </c:pt>
                <c:pt idx="115">
                  <c:v>0.20967833333333324</c:v>
                </c:pt>
                <c:pt idx="116">
                  <c:v>0.20528533333333343</c:v>
                </c:pt>
                <c:pt idx="117">
                  <c:v>0.20769399999999991</c:v>
                </c:pt>
                <c:pt idx="118">
                  <c:v>0.2042916666666667</c:v>
                </c:pt>
                <c:pt idx="119">
                  <c:v>0.20953566666666656</c:v>
                </c:pt>
                <c:pt idx="120">
                  <c:v>0.2036546666666666</c:v>
                </c:pt>
                <c:pt idx="121">
                  <c:v>0.20478633333333324</c:v>
                </c:pt>
                <c:pt idx="122">
                  <c:v>0.20478833333333327</c:v>
                </c:pt>
                <c:pt idx="123">
                  <c:v>0.20570899999999992</c:v>
                </c:pt>
                <c:pt idx="124">
                  <c:v>0.20705533333333317</c:v>
                </c:pt>
                <c:pt idx="125">
                  <c:v>0.21520299999999995</c:v>
                </c:pt>
                <c:pt idx="126">
                  <c:v>0.20358433333333323</c:v>
                </c:pt>
                <c:pt idx="127">
                  <c:v>0.20542399999999983</c:v>
                </c:pt>
                <c:pt idx="128">
                  <c:v>0.20649166666666663</c:v>
                </c:pt>
                <c:pt idx="129">
                  <c:v>0.20599399999999987</c:v>
                </c:pt>
                <c:pt idx="130">
                  <c:v>0.21031533333333322</c:v>
                </c:pt>
                <c:pt idx="131">
                  <c:v>0.20726499999999981</c:v>
                </c:pt>
                <c:pt idx="132">
                  <c:v>0.20485966666666638</c:v>
                </c:pt>
                <c:pt idx="133">
                  <c:v>0.20485966666666619</c:v>
                </c:pt>
                <c:pt idx="134">
                  <c:v>0.20939399999999983</c:v>
                </c:pt>
                <c:pt idx="135">
                  <c:v>0.20960766666666653</c:v>
                </c:pt>
                <c:pt idx="136">
                  <c:v>0.20358133333333323</c:v>
                </c:pt>
                <c:pt idx="137">
                  <c:v>0.2045779999999999</c:v>
                </c:pt>
                <c:pt idx="138">
                  <c:v>0.2024516666666665</c:v>
                </c:pt>
                <c:pt idx="139">
                  <c:v>0.20521433333333333</c:v>
                </c:pt>
                <c:pt idx="140">
                  <c:v>0.20776299999999986</c:v>
                </c:pt>
                <c:pt idx="141">
                  <c:v>0.20521399999999992</c:v>
                </c:pt>
                <c:pt idx="142">
                  <c:v>0.20811566666666653</c:v>
                </c:pt>
                <c:pt idx="143">
                  <c:v>0.21059799999999984</c:v>
                </c:pt>
                <c:pt idx="144">
                  <c:v>0.20684166666666667</c:v>
                </c:pt>
                <c:pt idx="145">
                  <c:v>0.20571266666666654</c:v>
                </c:pt>
                <c:pt idx="146">
                  <c:v>0.20677133333333325</c:v>
                </c:pt>
                <c:pt idx="147">
                  <c:v>0.20854299999999981</c:v>
                </c:pt>
                <c:pt idx="148">
                  <c:v>0.2081906666666665</c:v>
                </c:pt>
                <c:pt idx="149">
                  <c:v>0.21010099999999984</c:v>
                </c:pt>
                <c:pt idx="150">
                  <c:v>0.2067729999999999</c:v>
                </c:pt>
                <c:pt idx="151">
                  <c:v>0.20450566666666656</c:v>
                </c:pt>
                <c:pt idx="152">
                  <c:v>0.20457766666666646</c:v>
                </c:pt>
                <c:pt idx="153">
                  <c:v>0.20840099999999995</c:v>
                </c:pt>
                <c:pt idx="154">
                  <c:v>0.20691566666666664</c:v>
                </c:pt>
                <c:pt idx="155">
                  <c:v>0.20585033333333319</c:v>
                </c:pt>
                <c:pt idx="156">
                  <c:v>0.2042926666666664</c:v>
                </c:pt>
                <c:pt idx="157">
                  <c:v>0.2059216666666667</c:v>
                </c:pt>
                <c:pt idx="158">
                  <c:v>0.20882833333333323</c:v>
                </c:pt>
                <c:pt idx="159">
                  <c:v>0.20804733333333333</c:v>
                </c:pt>
                <c:pt idx="160">
                  <c:v>0.20386899999999999</c:v>
                </c:pt>
                <c:pt idx="161">
                  <c:v>0.20854333333333311</c:v>
                </c:pt>
                <c:pt idx="162">
                  <c:v>0.20754899999999998</c:v>
                </c:pt>
                <c:pt idx="163">
                  <c:v>0.20372733333333326</c:v>
                </c:pt>
                <c:pt idx="164">
                  <c:v>0.20641999999999996</c:v>
                </c:pt>
                <c:pt idx="165">
                  <c:v>0.20960766666666664</c:v>
                </c:pt>
                <c:pt idx="166">
                  <c:v>0.20514000000000004</c:v>
                </c:pt>
                <c:pt idx="167">
                  <c:v>0.20471699999999987</c:v>
                </c:pt>
                <c:pt idx="168">
                  <c:v>0.20627666666666652</c:v>
                </c:pt>
                <c:pt idx="169">
                  <c:v>0.20769199999999988</c:v>
                </c:pt>
                <c:pt idx="170">
                  <c:v>0.20294566666666644</c:v>
                </c:pt>
                <c:pt idx="171">
                  <c:v>0.20443333333333311</c:v>
                </c:pt>
                <c:pt idx="172">
                  <c:v>0.20691566666666658</c:v>
                </c:pt>
                <c:pt idx="173">
                  <c:v>0.20457699999999993</c:v>
                </c:pt>
                <c:pt idx="174">
                  <c:v>0.20606399999999986</c:v>
                </c:pt>
                <c:pt idx="175">
                  <c:v>0.20656099999999991</c:v>
                </c:pt>
                <c:pt idx="176">
                  <c:v>0.20223733333333316</c:v>
                </c:pt>
                <c:pt idx="177">
                  <c:v>0.20669999999999999</c:v>
                </c:pt>
                <c:pt idx="178">
                  <c:v>0.20422033333333317</c:v>
                </c:pt>
                <c:pt idx="179">
                  <c:v>0.2072683333333333</c:v>
                </c:pt>
                <c:pt idx="180">
                  <c:v>0.20273333333333324</c:v>
                </c:pt>
                <c:pt idx="181">
                  <c:v>0.20932233333333317</c:v>
                </c:pt>
                <c:pt idx="182">
                  <c:v>0.2100336666666667</c:v>
                </c:pt>
                <c:pt idx="183">
                  <c:v>0.20485866666666641</c:v>
                </c:pt>
                <c:pt idx="184">
                  <c:v>0.20726633333333336</c:v>
                </c:pt>
                <c:pt idx="185">
                  <c:v>0.20641799999999993</c:v>
                </c:pt>
                <c:pt idx="186">
                  <c:v>0.21258500000000016</c:v>
                </c:pt>
                <c:pt idx="187">
                  <c:v>0.20351299999999972</c:v>
                </c:pt>
                <c:pt idx="188">
                  <c:v>0.20315833333333311</c:v>
                </c:pt>
                <c:pt idx="189">
                  <c:v>0.20577999999999994</c:v>
                </c:pt>
                <c:pt idx="190">
                  <c:v>0.21137766666666663</c:v>
                </c:pt>
                <c:pt idx="191">
                  <c:v>0.20308999999999994</c:v>
                </c:pt>
                <c:pt idx="192">
                  <c:v>0.20740999999999987</c:v>
                </c:pt>
                <c:pt idx="193">
                  <c:v>0.20840199999999984</c:v>
                </c:pt>
                <c:pt idx="194">
                  <c:v>0.20592033333333332</c:v>
                </c:pt>
                <c:pt idx="195">
                  <c:v>0.20436266666666647</c:v>
                </c:pt>
                <c:pt idx="196">
                  <c:v>0.20287633333333321</c:v>
                </c:pt>
                <c:pt idx="197">
                  <c:v>0.20245166666666664</c:v>
                </c:pt>
                <c:pt idx="198">
                  <c:v>0.20365399999999975</c:v>
                </c:pt>
                <c:pt idx="199">
                  <c:v>0.2077626666666666</c:v>
                </c:pt>
              </c:numCache>
            </c:numRef>
          </c:val>
        </c:ser>
        <c:marker val="1"/>
        <c:axId val="61883904"/>
        <c:axId val="61885824"/>
      </c:lineChart>
      <c:catAx>
        <c:axId val="61883904"/>
        <c:scaling>
          <c:orientation val="minMax"/>
        </c:scaling>
        <c:axPos val="b"/>
        <c:title>
          <c:tx>
            <c:rich>
              <a:bodyPr/>
              <a:lstStyle/>
              <a:p>
                <a:pPr>
                  <a:defRPr/>
                </a:pPr>
                <a:r>
                  <a:rPr lang="en-US"/>
                  <a:t>Time</a:t>
                </a:r>
              </a:p>
            </c:rich>
          </c:tx>
          <c:layout/>
        </c:title>
        <c:majorTickMark val="none"/>
        <c:tickLblPos val="nextTo"/>
        <c:crossAx val="61885824"/>
        <c:crosses val="autoZero"/>
        <c:auto val="1"/>
        <c:lblAlgn val="ctr"/>
        <c:lblOffset val="100"/>
      </c:catAx>
      <c:valAx>
        <c:axId val="61885824"/>
        <c:scaling>
          <c:orientation val="minMax"/>
        </c:scaling>
        <c:axPos val="l"/>
        <c:majorGridlines/>
        <c:title>
          <c:tx>
            <c:rich>
              <a:bodyPr/>
              <a:lstStyle/>
              <a:p>
                <a:pPr>
                  <a:defRPr/>
                </a:pPr>
                <a:r>
                  <a:rPr lang="en-US"/>
                  <a:t>Network Popularity</a:t>
                </a:r>
              </a:p>
            </c:rich>
          </c:tx>
          <c:layout/>
        </c:title>
        <c:numFmt formatCode="0.0000E+00" sourceLinked="1"/>
        <c:tickLblPos val="nextTo"/>
        <c:crossAx val="61883904"/>
        <c:crosses val="autoZero"/>
        <c:crossBetween val="between"/>
      </c:valAx>
    </c:plotArea>
    <c:legend>
      <c:legendPos val="r"/>
      <c:layout/>
    </c:legend>
    <c:plotVisOnly val="1"/>
  </c:chart>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Average</a:t>
            </a:r>
            <a:r>
              <a:rPr lang="en-US" baseline="0"/>
              <a:t> Network </a:t>
            </a:r>
            <a:r>
              <a:rPr lang="en-US" sz="1800" b="1" i="0" u="none" strike="noStrike" baseline="0"/>
              <a:t>Closeness </a:t>
            </a:r>
            <a:r>
              <a:rPr lang="en-US" baseline="0"/>
              <a:t>Measure</a:t>
            </a:r>
          </a:p>
          <a:p>
            <a:pPr>
              <a:defRPr/>
            </a:pPr>
            <a:r>
              <a:rPr lang="en-US" baseline="0"/>
              <a:t>with Various Family Structures and Smart Friend Choice</a:t>
            </a:r>
            <a:endParaRPr lang="en-US"/>
          </a:p>
        </c:rich>
      </c:tx>
      <c:layout/>
    </c:title>
    <c:plotArea>
      <c:layout/>
      <c:lineChart>
        <c:grouping val="standard"/>
        <c:ser>
          <c:idx val="0"/>
          <c:order val="0"/>
          <c:tx>
            <c:v>Baseline (No Smart Friend Choice)</c:v>
          </c:tx>
          <c:marker>
            <c:symbol val="none"/>
          </c:marker>
          <c:val>
            <c:numRef>
              <c:f>Summary!$A$3:$A$202</c:f>
              <c:numCache>
                <c:formatCode>0.0000E+00</c:formatCode>
                <c:ptCount val="200"/>
                <c:pt idx="0">
                  <c:v>6.6789999999999836E-3</c:v>
                </c:pt>
                <c:pt idx="1">
                  <c:v>6.5956666666666499E-3</c:v>
                </c:pt>
                <c:pt idx="2">
                  <c:v>6.5003333333333198E-3</c:v>
                </c:pt>
                <c:pt idx="3">
                  <c:v>6.5856666666666503E-3</c:v>
                </c:pt>
                <c:pt idx="4">
                  <c:v>6.5869999999999835E-3</c:v>
                </c:pt>
                <c:pt idx="5">
                  <c:v>6.6563333333333153E-3</c:v>
                </c:pt>
                <c:pt idx="6">
                  <c:v>6.5913333333333171E-3</c:v>
                </c:pt>
                <c:pt idx="7">
                  <c:v>6.7109999999999852E-3</c:v>
                </c:pt>
                <c:pt idx="8">
                  <c:v>6.6009999999999819E-3</c:v>
                </c:pt>
                <c:pt idx="9">
                  <c:v>6.5503333333333143E-3</c:v>
                </c:pt>
                <c:pt idx="10">
                  <c:v>6.6109999999999823E-3</c:v>
                </c:pt>
                <c:pt idx="11">
                  <c:v>6.7023333333333154E-3</c:v>
                </c:pt>
                <c:pt idx="12">
                  <c:v>6.612333333333319E-3</c:v>
                </c:pt>
                <c:pt idx="13">
                  <c:v>6.4903333333333202E-3</c:v>
                </c:pt>
                <c:pt idx="14">
                  <c:v>6.5609999999999844E-3</c:v>
                </c:pt>
                <c:pt idx="15">
                  <c:v>6.7016666666666492E-3</c:v>
                </c:pt>
                <c:pt idx="16">
                  <c:v>6.7956666666666478E-3</c:v>
                </c:pt>
                <c:pt idx="17">
                  <c:v>6.6039999999999823E-3</c:v>
                </c:pt>
                <c:pt idx="18">
                  <c:v>6.6823333333333196E-3</c:v>
                </c:pt>
                <c:pt idx="19">
                  <c:v>6.5679999999999818E-3</c:v>
                </c:pt>
                <c:pt idx="20">
                  <c:v>6.7236666666666504E-3</c:v>
                </c:pt>
                <c:pt idx="21">
                  <c:v>6.780333333333317E-3</c:v>
                </c:pt>
                <c:pt idx="22">
                  <c:v>6.6633333333333189E-3</c:v>
                </c:pt>
                <c:pt idx="23">
                  <c:v>6.7266666666666516E-3</c:v>
                </c:pt>
                <c:pt idx="24">
                  <c:v>6.6339999999999811E-3</c:v>
                </c:pt>
                <c:pt idx="25">
                  <c:v>6.6553333333333161E-3</c:v>
                </c:pt>
                <c:pt idx="26">
                  <c:v>6.7246666666666514E-3</c:v>
                </c:pt>
                <c:pt idx="27">
                  <c:v>6.7026666666666493E-3</c:v>
                </c:pt>
                <c:pt idx="28">
                  <c:v>6.5416666666666505E-3</c:v>
                </c:pt>
                <c:pt idx="29">
                  <c:v>6.6836666666666494E-3</c:v>
                </c:pt>
                <c:pt idx="30">
                  <c:v>6.7396666666666525E-3</c:v>
                </c:pt>
                <c:pt idx="31">
                  <c:v>6.6909999999999826E-3</c:v>
                </c:pt>
                <c:pt idx="32">
                  <c:v>6.538333333333317E-3</c:v>
                </c:pt>
                <c:pt idx="33">
                  <c:v>6.6349999999999803E-3</c:v>
                </c:pt>
                <c:pt idx="34">
                  <c:v>6.7186666666666497E-3</c:v>
                </c:pt>
                <c:pt idx="35">
                  <c:v>6.5423333333333184E-3</c:v>
                </c:pt>
                <c:pt idx="36">
                  <c:v>6.5986666666666494E-3</c:v>
                </c:pt>
                <c:pt idx="37">
                  <c:v>6.6666666666666523E-3</c:v>
                </c:pt>
                <c:pt idx="38">
                  <c:v>6.4736666666666545E-3</c:v>
                </c:pt>
                <c:pt idx="39">
                  <c:v>6.578333333333318E-3</c:v>
                </c:pt>
                <c:pt idx="40">
                  <c:v>6.7009999999999865E-3</c:v>
                </c:pt>
                <c:pt idx="41">
                  <c:v>6.6209999999999863E-3</c:v>
                </c:pt>
                <c:pt idx="42">
                  <c:v>6.5409999999999869E-3</c:v>
                </c:pt>
                <c:pt idx="43">
                  <c:v>6.5323333333333171E-3</c:v>
                </c:pt>
                <c:pt idx="44">
                  <c:v>6.4846666666666473E-3</c:v>
                </c:pt>
                <c:pt idx="45">
                  <c:v>6.522666666666648E-3</c:v>
                </c:pt>
                <c:pt idx="46">
                  <c:v>6.6589999999999852E-3</c:v>
                </c:pt>
                <c:pt idx="47">
                  <c:v>6.567999999999981E-3</c:v>
                </c:pt>
                <c:pt idx="48">
                  <c:v>6.7329999999999864E-3</c:v>
                </c:pt>
                <c:pt idx="49">
                  <c:v>6.7309999999999861E-3</c:v>
                </c:pt>
                <c:pt idx="50">
                  <c:v>6.7686666666666529E-3</c:v>
                </c:pt>
                <c:pt idx="51">
                  <c:v>6.5439999999999873E-3</c:v>
                </c:pt>
                <c:pt idx="52">
                  <c:v>6.4749999999999877E-3</c:v>
                </c:pt>
                <c:pt idx="53">
                  <c:v>6.6213333333333176E-3</c:v>
                </c:pt>
                <c:pt idx="54">
                  <c:v>6.6603333333333185E-3</c:v>
                </c:pt>
                <c:pt idx="55">
                  <c:v>6.7196666666666507E-3</c:v>
                </c:pt>
                <c:pt idx="56">
                  <c:v>6.6646666666666495E-3</c:v>
                </c:pt>
                <c:pt idx="57">
                  <c:v>6.591333333333318E-3</c:v>
                </c:pt>
                <c:pt idx="58">
                  <c:v>6.5089999999999853E-3</c:v>
                </c:pt>
                <c:pt idx="59">
                  <c:v>6.7156666666666536E-3</c:v>
                </c:pt>
                <c:pt idx="60">
                  <c:v>6.6269999999999862E-3</c:v>
                </c:pt>
                <c:pt idx="61">
                  <c:v>6.7369999999999861E-3</c:v>
                </c:pt>
                <c:pt idx="62">
                  <c:v>6.7063333333333142E-3</c:v>
                </c:pt>
                <c:pt idx="63">
                  <c:v>6.7149999999999849E-3</c:v>
                </c:pt>
                <c:pt idx="64">
                  <c:v>6.5836666666666483E-3</c:v>
                </c:pt>
                <c:pt idx="65">
                  <c:v>6.6146666666666498E-3</c:v>
                </c:pt>
                <c:pt idx="66">
                  <c:v>6.617333333333318E-3</c:v>
                </c:pt>
                <c:pt idx="67">
                  <c:v>6.7403333333333187E-3</c:v>
                </c:pt>
                <c:pt idx="68">
                  <c:v>6.7133333333333194E-3</c:v>
                </c:pt>
                <c:pt idx="69">
                  <c:v>6.6039999999999814E-3</c:v>
                </c:pt>
                <c:pt idx="70">
                  <c:v>6.693666666666649E-3</c:v>
                </c:pt>
                <c:pt idx="71">
                  <c:v>6.5449999999999849E-3</c:v>
                </c:pt>
                <c:pt idx="72">
                  <c:v>6.714333333333317E-3</c:v>
                </c:pt>
                <c:pt idx="73">
                  <c:v>6.695666666666651E-3</c:v>
                </c:pt>
                <c:pt idx="74">
                  <c:v>6.7059999999999845E-3</c:v>
                </c:pt>
                <c:pt idx="75">
                  <c:v>6.7079999999999865E-3</c:v>
                </c:pt>
                <c:pt idx="76">
                  <c:v>6.6359999999999831E-3</c:v>
                </c:pt>
                <c:pt idx="77">
                  <c:v>6.5563333333333194E-3</c:v>
                </c:pt>
                <c:pt idx="78">
                  <c:v>6.8983333333333249E-3</c:v>
                </c:pt>
                <c:pt idx="79">
                  <c:v>6.5053333333333213E-3</c:v>
                </c:pt>
                <c:pt idx="80">
                  <c:v>6.6599999999999828E-3</c:v>
                </c:pt>
                <c:pt idx="81">
                  <c:v>6.6059999999999834E-3</c:v>
                </c:pt>
                <c:pt idx="82">
                  <c:v>6.615999999999983E-3</c:v>
                </c:pt>
                <c:pt idx="83">
                  <c:v>6.665666666666647E-3</c:v>
                </c:pt>
                <c:pt idx="84">
                  <c:v>6.7539999999999866E-3</c:v>
                </c:pt>
                <c:pt idx="85">
                  <c:v>6.5779999999999814E-3</c:v>
                </c:pt>
                <c:pt idx="86">
                  <c:v>6.671666666666653E-3</c:v>
                </c:pt>
                <c:pt idx="87">
                  <c:v>6.7929999999999813E-3</c:v>
                </c:pt>
                <c:pt idx="88">
                  <c:v>6.7316666666666506E-3</c:v>
                </c:pt>
                <c:pt idx="89">
                  <c:v>6.6439999999999824E-3</c:v>
                </c:pt>
                <c:pt idx="90">
                  <c:v>6.6749999999999822E-3</c:v>
                </c:pt>
                <c:pt idx="91">
                  <c:v>6.7729999999999839E-3</c:v>
                </c:pt>
                <c:pt idx="92">
                  <c:v>6.6569999999999832E-3</c:v>
                </c:pt>
                <c:pt idx="93">
                  <c:v>6.6419999999999847E-3</c:v>
                </c:pt>
                <c:pt idx="94">
                  <c:v>6.6003333333333157E-3</c:v>
                </c:pt>
                <c:pt idx="95">
                  <c:v>6.5753333333333176E-3</c:v>
                </c:pt>
                <c:pt idx="96">
                  <c:v>6.4959999999999827E-3</c:v>
                </c:pt>
                <c:pt idx="97">
                  <c:v>6.734666666666651E-3</c:v>
                </c:pt>
                <c:pt idx="98">
                  <c:v>6.6769999999999842E-3</c:v>
                </c:pt>
                <c:pt idx="99">
                  <c:v>6.8939999999999843E-3</c:v>
                </c:pt>
                <c:pt idx="100">
                  <c:v>6.610333333333317E-3</c:v>
                </c:pt>
                <c:pt idx="101">
                  <c:v>6.7256666666666515E-3</c:v>
                </c:pt>
                <c:pt idx="102">
                  <c:v>6.5543333333333183E-3</c:v>
                </c:pt>
                <c:pt idx="103">
                  <c:v>6.6953333333333188E-3</c:v>
                </c:pt>
                <c:pt idx="104">
                  <c:v>6.5256666666666492E-3</c:v>
                </c:pt>
                <c:pt idx="105">
                  <c:v>6.6349999999999855E-3</c:v>
                </c:pt>
                <c:pt idx="106">
                  <c:v>6.5549999999999853E-3</c:v>
                </c:pt>
                <c:pt idx="107">
                  <c:v>6.4903333333333202E-3</c:v>
                </c:pt>
                <c:pt idx="108">
                  <c:v>6.7446666666666514E-3</c:v>
                </c:pt>
                <c:pt idx="109">
                  <c:v>6.4879999999999851E-3</c:v>
                </c:pt>
                <c:pt idx="110">
                  <c:v>6.62266666666665E-3</c:v>
                </c:pt>
                <c:pt idx="111">
                  <c:v>6.7279999999999831E-3</c:v>
                </c:pt>
                <c:pt idx="112">
                  <c:v>6.8299999999999871E-3</c:v>
                </c:pt>
                <c:pt idx="113">
                  <c:v>6.7233333333333182E-3</c:v>
                </c:pt>
                <c:pt idx="114">
                  <c:v>6.7776666666666515E-3</c:v>
                </c:pt>
                <c:pt idx="115">
                  <c:v>6.7023333333333197E-3</c:v>
                </c:pt>
                <c:pt idx="116">
                  <c:v>6.7539999999999822E-3</c:v>
                </c:pt>
                <c:pt idx="117">
                  <c:v>6.4206666666666518E-3</c:v>
                </c:pt>
                <c:pt idx="118">
                  <c:v>6.6733333333333193E-3</c:v>
                </c:pt>
                <c:pt idx="119">
                  <c:v>6.5903333333333196E-3</c:v>
                </c:pt>
                <c:pt idx="120">
                  <c:v>6.5963333333333178E-3</c:v>
                </c:pt>
                <c:pt idx="121">
                  <c:v>6.531999999999984E-3</c:v>
                </c:pt>
                <c:pt idx="122">
                  <c:v>6.7663333333333204E-3</c:v>
                </c:pt>
                <c:pt idx="123">
                  <c:v>6.5239999999999873E-3</c:v>
                </c:pt>
                <c:pt idx="124">
                  <c:v>6.7616666666666485E-3</c:v>
                </c:pt>
                <c:pt idx="125">
                  <c:v>6.6869999999999872E-3</c:v>
                </c:pt>
                <c:pt idx="126">
                  <c:v>6.5823333333333194E-3</c:v>
                </c:pt>
                <c:pt idx="127">
                  <c:v>6.8153333333333191E-3</c:v>
                </c:pt>
                <c:pt idx="128">
                  <c:v>6.6949999999999805E-3</c:v>
                </c:pt>
                <c:pt idx="129">
                  <c:v>6.6479999999999855E-3</c:v>
                </c:pt>
                <c:pt idx="130">
                  <c:v>6.6259999999999817E-3</c:v>
                </c:pt>
                <c:pt idx="131">
                  <c:v>6.6929999999999828E-3</c:v>
                </c:pt>
                <c:pt idx="132">
                  <c:v>6.6559999999999822E-3</c:v>
                </c:pt>
                <c:pt idx="133">
                  <c:v>6.5086666666666479E-3</c:v>
                </c:pt>
                <c:pt idx="134">
                  <c:v>6.5856666666666546E-3</c:v>
                </c:pt>
                <c:pt idx="135">
                  <c:v>6.6199999999999861E-3</c:v>
                </c:pt>
                <c:pt idx="136">
                  <c:v>6.6223333333333169E-3</c:v>
                </c:pt>
                <c:pt idx="137">
                  <c:v>6.6009999999999827E-3</c:v>
                </c:pt>
                <c:pt idx="138">
                  <c:v>6.5379999999999848E-3</c:v>
                </c:pt>
                <c:pt idx="139">
                  <c:v>6.6659999999999827E-3</c:v>
                </c:pt>
                <c:pt idx="140">
                  <c:v>6.6239999999999823E-3</c:v>
                </c:pt>
                <c:pt idx="141">
                  <c:v>6.6803333333333142E-3</c:v>
                </c:pt>
                <c:pt idx="142">
                  <c:v>6.6999999999999811E-3</c:v>
                </c:pt>
                <c:pt idx="143">
                  <c:v>6.5839999999999857E-3</c:v>
                </c:pt>
                <c:pt idx="144">
                  <c:v>6.6446666666666494E-3</c:v>
                </c:pt>
                <c:pt idx="145">
                  <c:v>6.6983333333333157E-3</c:v>
                </c:pt>
                <c:pt idx="146">
                  <c:v>6.5393333333333198E-3</c:v>
                </c:pt>
                <c:pt idx="147">
                  <c:v>6.7199999999999847E-3</c:v>
                </c:pt>
                <c:pt idx="148">
                  <c:v>6.5886666666666524E-3</c:v>
                </c:pt>
                <c:pt idx="149">
                  <c:v>6.5826666666666499E-3</c:v>
                </c:pt>
                <c:pt idx="150">
                  <c:v>6.5913333333333197E-3</c:v>
                </c:pt>
                <c:pt idx="151">
                  <c:v>6.5036666666666498E-3</c:v>
                </c:pt>
                <c:pt idx="152">
                  <c:v>6.7106666666666504E-3</c:v>
                </c:pt>
                <c:pt idx="153">
                  <c:v>6.6049999999999824E-3</c:v>
                </c:pt>
                <c:pt idx="154">
                  <c:v>6.4569999999999879E-3</c:v>
                </c:pt>
                <c:pt idx="155">
                  <c:v>6.5923333333333172E-3</c:v>
                </c:pt>
                <c:pt idx="156">
                  <c:v>6.5859999999999834E-3</c:v>
                </c:pt>
                <c:pt idx="157">
                  <c:v>6.5226666666666488E-3</c:v>
                </c:pt>
                <c:pt idx="158">
                  <c:v>6.5753333333333228E-3</c:v>
                </c:pt>
                <c:pt idx="159">
                  <c:v>6.6059999999999834E-3</c:v>
                </c:pt>
                <c:pt idx="160">
                  <c:v>6.3163333333333196E-3</c:v>
                </c:pt>
                <c:pt idx="161">
                  <c:v>6.6899999999999859E-3</c:v>
                </c:pt>
                <c:pt idx="162">
                  <c:v>6.6683333333333169E-3</c:v>
                </c:pt>
                <c:pt idx="163">
                  <c:v>6.6306666666666502E-3</c:v>
                </c:pt>
                <c:pt idx="164">
                  <c:v>6.5546666666666514E-3</c:v>
                </c:pt>
                <c:pt idx="165">
                  <c:v>6.6069999999999853E-3</c:v>
                </c:pt>
                <c:pt idx="166">
                  <c:v>6.7666666666666517E-3</c:v>
                </c:pt>
                <c:pt idx="167">
                  <c:v>6.6266666666666488E-3</c:v>
                </c:pt>
                <c:pt idx="168">
                  <c:v>6.4473333333333188E-3</c:v>
                </c:pt>
                <c:pt idx="169">
                  <c:v>6.7699999999999835E-3</c:v>
                </c:pt>
                <c:pt idx="170">
                  <c:v>6.7979999999999872E-3</c:v>
                </c:pt>
                <c:pt idx="171">
                  <c:v>6.6183333333333181E-3</c:v>
                </c:pt>
                <c:pt idx="172">
                  <c:v>6.6036666666666483E-3</c:v>
                </c:pt>
                <c:pt idx="173">
                  <c:v>6.6553333333333152E-3</c:v>
                </c:pt>
                <c:pt idx="174">
                  <c:v>6.7709999999999871E-3</c:v>
                </c:pt>
                <c:pt idx="175">
                  <c:v>6.7439999999999844E-3</c:v>
                </c:pt>
                <c:pt idx="176">
                  <c:v>6.551333333333317E-3</c:v>
                </c:pt>
                <c:pt idx="177">
                  <c:v>6.5416666666666514E-3</c:v>
                </c:pt>
                <c:pt idx="178">
                  <c:v>6.735666666666652E-3</c:v>
                </c:pt>
                <c:pt idx="179">
                  <c:v>6.6009999999999862E-3</c:v>
                </c:pt>
                <c:pt idx="180">
                  <c:v>6.7366666666666521E-3</c:v>
                </c:pt>
                <c:pt idx="181">
                  <c:v>6.5416666666666522E-3</c:v>
                </c:pt>
                <c:pt idx="182">
                  <c:v>6.5889999999999838E-3</c:v>
                </c:pt>
                <c:pt idx="183">
                  <c:v>6.6406666666666498E-3</c:v>
                </c:pt>
                <c:pt idx="184">
                  <c:v>6.6826666666666484E-3</c:v>
                </c:pt>
                <c:pt idx="185">
                  <c:v>6.542666666666648E-3</c:v>
                </c:pt>
                <c:pt idx="186">
                  <c:v>6.6593333333333166E-3</c:v>
                </c:pt>
                <c:pt idx="187">
                  <c:v>6.66499999999998E-3</c:v>
                </c:pt>
                <c:pt idx="188">
                  <c:v>6.5769999999999848E-3</c:v>
                </c:pt>
                <c:pt idx="189">
                  <c:v>6.5683333333333201E-3</c:v>
                </c:pt>
                <c:pt idx="190">
                  <c:v>6.5883333333333202E-3</c:v>
                </c:pt>
                <c:pt idx="191">
                  <c:v>6.7809999999999858E-3</c:v>
                </c:pt>
                <c:pt idx="192">
                  <c:v>6.6513333333333181E-3</c:v>
                </c:pt>
                <c:pt idx="193">
                  <c:v>6.5346666666666513E-3</c:v>
                </c:pt>
                <c:pt idx="194">
                  <c:v>6.6826666666666501E-3</c:v>
                </c:pt>
                <c:pt idx="195">
                  <c:v>6.5619999999999828E-3</c:v>
                </c:pt>
                <c:pt idx="196">
                  <c:v>6.6456666666666504E-3</c:v>
                </c:pt>
                <c:pt idx="197">
                  <c:v>6.5363333333333194E-3</c:v>
                </c:pt>
                <c:pt idx="198">
                  <c:v>6.5883333333333202E-3</c:v>
                </c:pt>
              </c:numCache>
            </c:numRef>
          </c:val>
        </c:ser>
        <c:ser>
          <c:idx val="1"/>
          <c:order val="1"/>
          <c:tx>
            <c:v>20% Family (with Smart Friend Choice)</c:v>
          </c:tx>
          <c:spPr>
            <a:ln>
              <a:solidFill>
                <a:srgbClr val="FF0000"/>
              </a:solidFill>
            </a:ln>
          </c:spPr>
          <c:marker>
            <c:symbol val="none"/>
          </c:marker>
          <c:val>
            <c:numRef>
              <c:f>Summary!$L$3:$L$202</c:f>
              <c:numCache>
                <c:formatCode>0.0000E+00</c:formatCode>
                <c:ptCount val="200"/>
                <c:pt idx="0">
                  <c:v>7.5859999999999912E-3</c:v>
                </c:pt>
                <c:pt idx="1">
                  <c:v>7.4313333333333237E-3</c:v>
                </c:pt>
                <c:pt idx="2">
                  <c:v>7.4396666666666552E-3</c:v>
                </c:pt>
                <c:pt idx="3">
                  <c:v>7.6186666666666599E-3</c:v>
                </c:pt>
                <c:pt idx="4">
                  <c:v>7.5939999999999914E-3</c:v>
                </c:pt>
                <c:pt idx="5">
                  <c:v>7.6303333333333266E-3</c:v>
                </c:pt>
                <c:pt idx="6">
                  <c:v>7.6203333333333227E-3</c:v>
                </c:pt>
                <c:pt idx="7">
                  <c:v>7.5119999999999935E-3</c:v>
                </c:pt>
                <c:pt idx="8">
                  <c:v>7.5496666666666603E-3</c:v>
                </c:pt>
                <c:pt idx="9">
                  <c:v>7.555999999999995E-3</c:v>
                </c:pt>
                <c:pt idx="10">
                  <c:v>7.4576666666666585E-3</c:v>
                </c:pt>
                <c:pt idx="11">
                  <c:v>7.694666666666657E-3</c:v>
                </c:pt>
                <c:pt idx="12">
                  <c:v>7.5873333333333244E-3</c:v>
                </c:pt>
                <c:pt idx="13">
                  <c:v>7.5046666666666526E-3</c:v>
                </c:pt>
                <c:pt idx="14">
                  <c:v>7.6419999999999925E-3</c:v>
                </c:pt>
                <c:pt idx="15">
                  <c:v>7.5116666666666596E-3</c:v>
                </c:pt>
                <c:pt idx="16">
                  <c:v>7.6246666666666615E-3</c:v>
                </c:pt>
                <c:pt idx="17">
                  <c:v>7.5859999999999947E-3</c:v>
                </c:pt>
                <c:pt idx="18">
                  <c:v>7.5619999999999897E-3</c:v>
                </c:pt>
                <c:pt idx="19">
                  <c:v>7.5636666666666613E-3</c:v>
                </c:pt>
                <c:pt idx="20">
                  <c:v>7.6006666666666584E-3</c:v>
                </c:pt>
                <c:pt idx="21">
                  <c:v>7.6503333333333241E-3</c:v>
                </c:pt>
                <c:pt idx="22">
                  <c:v>7.5906666666666579E-3</c:v>
                </c:pt>
                <c:pt idx="23">
                  <c:v>7.634333333333328E-3</c:v>
                </c:pt>
                <c:pt idx="24">
                  <c:v>7.4156666666666581E-3</c:v>
                </c:pt>
                <c:pt idx="25">
                  <c:v>7.5353333333333305E-3</c:v>
                </c:pt>
                <c:pt idx="26">
                  <c:v>7.3809999999999883E-3</c:v>
                </c:pt>
                <c:pt idx="27">
                  <c:v>7.6409999999999907E-3</c:v>
                </c:pt>
                <c:pt idx="28">
                  <c:v>7.5649999999999919E-3</c:v>
                </c:pt>
                <c:pt idx="29">
                  <c:v>7.6066666666666626E-3</c:v>
                </c:pt>
                <c:pt idx="30">
                  <c:v>7.5689999999999924E-3</c:v>
                </c:pt>
                <c:pt idx="31">
                  <c:v>7.5196666666666563E-3</c:v>
                </c:pt>
                <c:pt idx="32">
                  <c:v>7.4649999999999925E-3</c:v>
                </c:pt>
                <c:pt idx="33">
                  <c:v>7.5319999999999927E-3</c:v>
                </c:pt>
                <c:pt idx="34">
                  <c:v>7.7023333333333241E-3</c:v>
                </c:pt>
                <c:pt idx="35">
                  <c:v>7.5813333333333236E-3</c:v>
                </c:pt>
                <c:pt idx="36">
                  <c:v>7.5686666666666567E-3</c:v>
                </c:pt>
                <c:pt idx="37">
                  <c:v>7.4983333333333308E-3</c:v>
                </c:pt>
                <c:pt idx="38">
                  <c:v>7.661333333333323E-3</c:v>
                </c:pt>
                <c:pt idx="39">
                  <c:v>7.5153333333333296E-3</c:v>
                </c:pt>
                <c:pt idx="40">
                  <c:v>7.5556666666666559E-3</c:v>
                </c:pt>
                <c:pt idx="41">
                  <c:v>7.4089999999999902E-3</c:v>
                </c:pt>
                <c:pt idx="42">
                  <c:v>7.467333333333325E-3</c:v>
                </c:pt>
                <c:pt idx="43">
                  <c:v>7.443333333333327E-3</c:v>
                </c:pt>
                <c:pt idx="44">
                  <c:v>7.5233333333333281E-3</c:v>
                </c:pt>
                <c:pt idx="45">
                  <c:v>7.5986666666666598E-3</c:v>
                </c:pt>
                <c:pt idx="46">
                  <c:v>7.5296666666666576E-3</c:v>
                </c:pt>
                <c:pt idx="47">
                  <c:v>7.5299999999999898E-3</c:v>
                </c:pt>
                <c:pt idx="48">
                  <c:v>7.6776666666666564E-3</c:v>
                </c:pt>
                <c:pt idx="49">
                  <c:v>7.2476666666666549E-3</c:v>
                </c:pt>
                <c:pt idx="50">
                  <c:v>6.4509999999999793E-3</c:v>
                </c:pt>
                <c:pt idx="51">
                  <c:v>5.6419999999999847E-3</c:v>
                </c:pt>
                <c:pt idx="52">
                  <c:v>4.3519999999999974E-3</c:v>
                </c:pt>
                <c:pt idx="53">
                  <c:v>3.3190000000000003E-3</c:v>
                </c:pt>
                <c:pt idx="54">
                  <c:v>2.6933333333333353E-3</c:v>
                </c:pt>
                <c:pt idx="55">
                  <c:v>2.5496666666666688E-3</c:v>
                </c:pt>
                <c:pt idx="56">
                  <c:v>2.6523333333333355E-3</c:v>
                </c:pt>
                <c:pt idx="57">
                  <c:v>2.6390000000000042E-3</c:v>
                </c:pt>
                <c:pt idx="58">
                  <c:v>2.6156666666666693E-3</c:v>
                </c:pt>
                <c:pt idx="59">
                  <c:v>2.6056666666666689E-3</c:v>
                </c:pt>
                <c:pt idx="60">
                  <c:v>2.5846666666666678E-3</c:v>
                </c:pt>
                <c:pt idx="61">
                  <c:v>2.6210000000000022E-3</c:v>
                </c:pt>
                <c:pt idx="62">
                  <c:v>2.6213333333333362E-3</c:v>
                </c:pt>
                <c:pt idx="63">
                  <c:v>2.5223333333333352E-3</c:v>
                </c:pt>
                <c:pt idx="64">
                  <c:v>2.7300000000000002E-3</c:v>
                </c:pt>
                <c:pt idx="65">
                  <c:v>2.6423333333333351E-3</c:v>
                </c:pt>
                <c:pt idx="66">
                  <c:v>2.5916666666666692E-3</c:v>
                </c:pt>
                <c:pt idx="67">
                  <c:v>2.6100000000000029E-3</c:v>
                </c:pt>
                <c:pt idx="68">
                  <c:v>2.6683333333333381E-3</c:v>
                </c:pt>
                <c:pt idx="69">
                  <c:v>2.6693333333333382E-3</c:v>
                </c:pt>
                <c:pt idx="70">
                  <c:v>2.533000000000004E-3</c:v>
                </c:pt>
                <c:pt idx="71">
                  <c:v>2.5770000000000038E-3</c:v>
                </c:pt>
                <c:pt idx="72">
                  <c:v>2.6240000000000018E-3</c:v>
                </c:pt>
                <c:pt idx="73">
                  <c:v>2.6470000000000026E-3</c:v>
                </c:pt>
                <c:pt idx="74">
                  <c:v>2.6330000000000043E-3</c:v>
                </c:pt>
                <c:pt idx="75">
                  <c:v>2.655000000000005E-3</c:v>
                </c:pt>
                <c:pt idx="76">
                  <c:v>2.6066666666666686E-3</c:v>
                </c:pt>
                <c:pt idx="77">
                  <c:v>2.5470000000000041E-3</c:v>
                </c:pt>
                <c:pt idx="78">
                  <c:v>2.5816666666666692E-3</c:v>
                </c:pt>
                <c:pt idx="79">
                  <c:v>2.6570000000000027E-3</c:v>
                </c:pt>
                <c:pt idx="80">
                  <c:v>2.5983333333333375E-3</c:v>
                </c:pt>
                <c:pt idx="81">
                  <c:v>2.5700000000000002E-3</c:v>
                </c:pt>
                <c:pt idx="82">
                  <c:v>2.561333333333336E-3</c:v>
                </c:pt>
                <c:pt idx="83">
                  <c:v>2.6020000000000036E-3</c:v>
                </c:pt>
                <c:pt idx="84">
                  <c:v>2.6163333333333355E-3</c:v>
                </c:pt>
                <c:pt idx="85">
                  <c:v>2.5280000000000038E-3</c:v>
                </c:pt>
                <c:pt idx="86">
                  <c:v>2.6400000000000048E-3</c:v>
                </c:pt>
                <c:pt idx="87">
                  <c:v>2.6640000000000023E-3</c:v>
                </c:pt>
                <c:pt idx="88">
                  <c:v>2.5826666666666676E-3</c:v>
                </c:pt>
                <c:pt idx="89">
                  <c:v>2.5880000000000026E-3</c:v>
                </c:pt>
                <c:pt idx="90">
                  <c:v>2.6613333333333363E-3</c:v>
                </c:pt>
                <c:pt idx="91">
                  <c:v>2.5876666666666678E-3</c:v>
                </c:pt>
                <c:pt idx="92">
                  <c:v>2.6413333333333375E-3</c:v>
                </c:pt>
                <c:pt idx="93">
                  <c:v>2.649333333333336E-3</c:v>
                </c:pt>
                <c:pt idx="94">
                  <c:v>2.596666666666669E-3</c:v>
                </c:pt>
                <c:pt idx="95">
                  <c:v>2.6823333333333321E-3</c:v>
                </c:pt>
                <c:pt idx="96">
                  <c:v>2.6446666666666689E-3</c:v>
                </c:pt>
                <c:pt idx="97">
                  <c:v>2.6626666666666691E-3</c:v>
                </c:pt>
                <c:pt idx="98">
                  <c:v>2.596666666666669E-3</c:v>
                </c:pt>
                <c:pt idx="99">
                  <c:v>2.6313333333333349E-3</c:v>
                </c:pt>
                <c:pt idx="100">
                  <c:v>2.6390000000000038E-3</c:v>
                </c:pt>
                <c:pt idx="101">
                  <c:v>2.615000000000004E-3</c:v>
                </c:pt>
                <c:pt idx="102">
                  <c:v>2.5713333333333356E-3</c:v>
                </c:pt>
                <c:pt idx="103">
                  <c:v>2.6843333333333389E-3</c:v>
                </c:pt>
                <c:pt idx="104">
                  <c:v>2.5936666666666699E-3</c:v>
                </c:pt>
                <c:pt idx="105">
                  <c:v>2.6026666666666685E-3</c:v>
                </c:pt>
                <c:pt idx="106">
                  <c:v>2.6746666666666715E-3</c:v>
                </c:pt>
                <c:pt idx="107">
                  <c:v>2.6120000000000045E-3</c:v>
                </c:pt>
                <c:pt idx="108">
                  <c:v>2.5900000000000042E-3</c:v>
                </c:pt>
                <c:pt idx="109">
                  <c:v>2.6320000000000046E-3</c:v>
                </c:pt>
                <c:pt idx="110">
                  <c:v>2.6213333333333366E-3</c:v>
                </c:pt>
                <c:pt idx="111">
                  <c:v>2.6493333333333382E-3</c:v>
                </c:pt>
                <c:pt idx="112">
                  <c:v>2.6206666666666722E-3</c:v>
                </c:pt>
                <c:pt idx="113">
                  <c:v>2.5720000000000048E-3</c:v>
                </c:pt>
                <c:pt idx="114">
                  <c:v>2.5946666666666696E-3</c:v>
                </c:pt>
                <c:pt idx="115">
                  <c:v>2.679000000000003E-3</c:v>
                </c:pt>
                <c:pt idx="116">
                  <c:v>2.6626666666666678E-3</c:v>
                </c:pt>
                <c:pt idx="117">
                  <c:v>2.5996666666666694E-3</c:v>
                </c:pt>
                <c:pt idx="118">
                  <c:v>2.6316666666666671E-3</c:v>
                </c:pt>
                <c:pt idx="119">
                  <c:v>2.6920000000000012E-3</c:v>
                </c:pt>
                <c:pt idx="120">
                  <c:v>2.6536666666666692E-3</c:v>
                </c:pt>
                <c:pt idx="121">
                  <c:v>2.6586666666666681E-3</c:v>
                </c:pt>
                <c:pt idx="122">
                  <c:v>2.6490000000000046E-3</c:v>
                </c:pt>
                <c:pt idx="123">
                  <c:v>2.5890000000000019E-3</c:v>
                </c:pt>
                <c:pt idx="124">
                  <c:v>2.6170000000000021E-3</c:v>
                </c:pt>
                <c:pt idx="125">
                  <c:v>2.602000000000001E-3</c:v>
                </c:pt>
                <c:pt idx="126">
                  <c:v>2.6333333333333356E-3</c:v>
                </c:pt>
                <c:pt idx="127">
                  <c:v>2.6393333333333373E-3</c:v>
                </c:pt>
                <c:pt idx="128">
                  <c:v>2.6160000000000024E-3</c:v>
                </c:pt>
                <c:pt idx="129">
                  <c:v>2.6420000000000016E-3</c:v>
                </c:pt>
                <c:pt idx="130">
                  <c:v>2.6056666666666698E-3</c:v>
                </c:pt>
                <c:pt idx="131">
                  <c:v>2.5960000000000024E-3</c:v>
                </c:pt>
                <c:pt idx="132">
                  <c:v>2.5950000000000031E-3</c:v>
                </c:pt>
                <c:pt idx="133">
                  <c:v>2.6203333333333361E-3</c:v>
                </c:pt>
                <c:pt idx="134">
                  <c:v>2.5823333333333367E-3</c:v>
                </c:pt>
                <c:pt idx="135">
                  <c:v>2.6210000000000044E-3</c:v>
                </c:pt>
                <c:pt idx="136">
                  <c:v>2.5600000000000019E-3</c:v>
                </c:pt>
                <c:pt idx="137">
                  <c:v>2.6643333333333384E-3</c:v>
                </c:pt>
                <c:pt idx="138">
                  <c:v>2.6060000000000011E-3</c:v>
                </c:pt>
                <c:pt idx="139">
                  <c:v>2.5516666666666713E-3</c:v>
                </c:pt>
                <c:pt idx="140">
                  <c:v>2.5990000000000015E-3</c:v>
                </c:pt>
                <c:pt idx="141">
                  <c:v>2.6706666666666697E-3</c:v>
                </c:pt>
                <c:pt idx="142">
                  <c:v>2.6143333333333361E-3</c:v>
                </c:pt>
                <c:pt idx="143">
                  <c:v>2.5506666666666672E-3</c:v>
                </c:pt>
                <c:pt idx="144">
                  <c:v>2.5820000000000023E-3</c:v>
                </c:pt>
                <c:pt idx="145">
                  <c:v>2.5930000000000046E-3</c:v>
                </c:pt>
                <c:pt idx="146">
                  <c:v>2.4890000000000042E-3</c:v>
                </c:pt>
                <c:pt idx="147">
                  <c:v>2.6130000000000033E-3</c:v>
                </c:pt>
                <c:pt idx="148">
                  <c:v>2.5766666666666676E-3</c:v>
                </c:pt>
                <c:pt idx="149">
                  <c:v>2.5620000000000026E-3</c:v>
                </c:pt>
                <c:pt idx="150">
                  <c:v>2.6606666666666701E-3</c:v>
                </c:pt>
                <c:pt idx="151">
                  <c:v>2.619666666666669E-3</c:v>
                </c:pt>
                <c:pt idx="152">
                  <c:v>2.5686666666666705E-3</c:v>
                </c:pt>
                <c:pt idx="153">
                  <c:v>2.5990000000000041E-3</c:v>
                </c:pt>
                <c:pt idx="154">
                  <c:v>2.6760000000000035E-3</c:v>
                </c:pt>
                <c:pt idx="155">
                  <c:v>2.5763333333333359E-3</c:v>
                </c:pt>
                <c:pt idx="156">
                  <c:v>2.5866666666666733E-3</c:v>
                </c:pt>
                <c:pt idx="157">
                  <c:v>2.5993333333333354E-3</c:v>
                </c:pt>
                <c:pt idx="158">
                  <c:v>2.6343333333333362E-3</c:v>
                </c:pt>
                <c:pt idx="159">
                  <c:v>2.6280000000000036E-3</c:v>
                </c:pt>
                <c:pt idx="160">
                  <c:v>2.5900000000000007E-3</c:v>
                </c:pt>
                <c:pt idx="161">
                  <c:v>2.6490000000000025E-3</c:v>
                </c:pt>
                <c:pt idx="162">
                  <c:v>2.5240000000000032E-3</c:v>
                </c:pt>
                <c:pt idx="163">
                  <c:v>2.6256666666666694E-3</c:v>
                </c:pt>
                <c:pt idx="164">
                  <c:v>2.6900000000000036E-3</c:v>
                </c:pt>
                <c:pt idx="165">
                  <c:v>2.6060000000000028E-3</c:v>
                </c:pt>
                <c:pt idx="166">
                  <c:v>2.6056666666666698E-3</c:v>
                </c:pt>
                <c:pt idx="167">
                  <c:v>2.5739999999999999E-3</c:v>
                </c:pt>
                <c:pt idx="168">
                  <c:v>2.6176666666666692E-3</c:v>
                </c:pt>
                <c:pt idx="169">
                  <c:v>2.6696666666666691E-3</c:v>
                </c:pt>
                <c:pt idx="170">
                  <c:v>2.6610000000000019E-3</c:v>
                </c:pt>
                <c:pt idx="171">
                  <c:v>2.6280000000000045E-3</c:v>
                </c:pt>
                <c:pt idx="172">
                  <c:v>2.6313333333333345E-3</c:v>
                </c:pt>
                <c:pt idx="173">
                  <c:v>2.5983333333333379E-3</c:v>
                </c:pt>
                <c:pt idx="174">
                  <c:v>2.6316666666666706E-3</c:v>
                </c:pt>
                <c:pt idx="175">
                  <c:v>2.644000000000004E-3</c:v>
                </c:pt>
                <c:pt idx="176">
                  <c:v>2.6306666666666696E-3</c:v>
                </c:pt>
                <c:pt idx="177">
                  <c:v>2.68566666666667E-3</c:v>
                </c:pt>
                <c:pt idx="178">
                  <c:v>2.4896666666666678E-3</c:v>
                </c:pt>
                <c:pt idx="179">
                  <c:v>2.5903333333333377E-3</c:v>
                </c:pt>
                <c:pt idx="180">
                  <c:v>2.651333333333338E-3</c:v>
                </c:pt>
                <c:pt idx="181">
                  <c:v>2.6400000000000026E-3</c:v>
                </c:pt>
                <c:pt idx="182">
                  <c:v>2.6123333333333376E-3</c:v>
                </c:pt>
                <c:pt idx="183">
                  <c:v>2.7336666666666685E-3</c:v>
                </c:pt>
                <c:pt idx="184">
                  <c:v>2.5956666666666715E-3</c:v>
                </c:pt>
                <c:pt idx="185">
                  <c:v>2.5396666666666697E-3</c:v>
                </c:pt>
                <c:pt idx="186">
                  <c:v>2.5453333333333361E-3</c:v>
                </c:pt>
                <c:pt idx="187">
                  <c:v>2.6686666666666694E-3</c:v>
                </c:pt>
                <c:pt idx="188">
                  <c:v>2.6526666666666673E-3</c:v>
                </c:pt>
                <c:pt idx="189">
                  <c:v>2.6136666666666713E-3</c:v>
                </c:pt>
                <c:pt idx="190">
                  <c:v>2.6363333333333351E-3</c:v>
                </c:pt>
                <c:pt idx="191">
                  <c:v>2.6523333333333364E-3</c:v>
                </c:pt>
                <c:pt idx="192">
                  <c:v>2.5653333333333383E-3</c:v>
                </c:pt>
                <c:pt idx="193">
                  <c:v>2.6023333333333376E-3</c:v>
                </c:pt>
                <c:pt idx="194">
                  <c:v>2.6530000000000043E-3</c:v>
                </c:pt>
                <c:pt idx="195">
                  <c:v>2.6193333333333377E-3</c:v>
                </c:pt>
                <c:pt idx="196">
                  <c:v>2.6266666666666699E-3</c:v>
                </c:pt>
                <c:pt idx="197">
                  <c:v>2.6363333333333351E-3</c:v>
                </c:pt>
                <c:pt idx="198">
                  <c:v>2.6046666666666692E-3</c:v>
                </c:pt>
              </c:numCache>
            </c:numRef>
          </c:val>
        </c:ser>
        <c:ser>
          <c:idx val="2"/>
          <c:order val="2"/>
          <c:tx>
            <c:v>40% Family (with Smart Friend Choice)</c:v>
          </c:tx>
          <c:spPr>
            <a:ln>
              <a:solidFill>
                <a:srgbClr val="92D050"/>
              </a:solidFill>
            </a:ln>
          </c:spPr>
          <c:marker>
            <c:symbol val="none"/>
          </c:marker>
          <c:val>
            <c:numRef>
              <c:f>Summary!$M$3:$M$202</c:f>
              <c:numCache>
                <c:formatCode>0.0000E+00</c:formatCode>
                <c:ptCount val="200"/>
                <c:pt idx="0">
                  <c:v>8.021333333333323E-3</c:v>
                </c:pt>
                <c:pt idx="1">
                  <c:v>7.9259999999999938E-3</c:v>
                </c:pt>
                <c:pt idx="2">
                  <c:v>7.850333333333329E-3</c:v>
                </c:pt>
                <c:pt idx="3">
                  <c:v>8.0399999999999933E-3</c:v>
                </c:pt>
                <c:pt idx="4">
                  <c:v>7.998333333333333E-3</c:v>
                </c:pt>
                <c:pt idx="5">
                  <c:v>7.9763333333333301E-3</c:v>
                </c:pt>
                <c:pt idx="6">
                  <c:v>8.0106666666666677E-3</c:v>
                </c:pt>
                <c:pt idx="7">
                  <c:v>7.9466666666666609E-3</c:v>
                </c:pt>
                <c:pt idx="8">
                  <c:v>8.0593333333333315E-3</c:v>
                </c:pt>
                <c:pt idx="9">
                  <c:v>7.9803333333333254E-3</c:v>
                </c:pt>
                <c:pt idx="10">
                  <c:v>7.9910000000000016E-3</c:v>
                </c:pt>
                <c:pt idx="11">
                  <c:v>7.9886666666666613E-3</c:v>
                </c:pt>
                <c:pt idx="12">
                  <c:v>7.940333333333334E-3</c:v>
                </c:pt>
                <c:pt idx="13">
                  <c:v>7.9293333333333299E-3</c:v>
                </c:pt>
                <c:pt idx="14">
                  <c:v>7.8706666666666612E-3</c:v>
                </c:pt>
                <c:pt idx="15">
                  <c:v>7.8613333333333261E-3</c:v>
                </c:pt>
                <c:pt idx="16">
                  <c:v>7.9593333333333235E-3</c:v>
                </c:pt>
                <c:pt idx="17">
                  <c:v>7.9976666666666599E-3</c:v>
                </c:pt>
                <c:pt idx="18">
                  <c:v>8.1463333333333283E-3</c:v>
                </c:pt>
                <c:pt idx="19">
                  <c:v>7.9463333333333296E-3</c:v>
                </c:pt>
                <c:pt idx="20">
                  <c:v>7.9426666666666621E-3</c:v>
                </c:pt>
                <c:pt idx="21">
                  <c:v>7.945333333333332E-3</c:v>
                </c:pt>
                <c:pt idx="22">
                  <c:v>7.9373333333333206E-3</c:v>
                </c:pt>
                <c:pt idx="23">
                  <c:v>7.9649999999999964E-3</c:v>
                </c:pt>
                <c:pt idx="24">
                  <c:v>7.9899999999999971E-3</c:v>
                </c:pt>
                <c:pt idx="25">
                  <c:v>7.9053333333333319E-3</c:v>
                </c:pt>
                <c:pt idx="26">
                  <c:v>7.8493333333333332E-3</c:v>
                </c:pt>
                <c:pt idx="27">
                  <c:v>7.9893333333333292E-3</c:v>
                </c:pt>
                <c:pt idx="28">
                  <c:v>8.0359999999999997E-3</c:v>
                </c:pt>
                <c:pt idx="29">
                  <c:v>8.0333333333333264E-3</c:v>
                </c:pt>
                <c:pt idx="30">
                  <c:v>7.9296666666666543E-3</c:v>
                </c:pt>
                <c:pt idx="31">
                  <c:v>7.9519999999999955E-3</c:v>
                </c:pt>
                <c:pt idx="32">
                  <c:v>7.9603333333333314E-3</c:v>
                </c:pt>
                <c:pt idx="33">
                  <c:v>7.8926666666666659E-3</c:v>
                </c:pt>
                <c:pt idx="34">
                  <c:v>7.9929999999999984E-3</c:v>
                </c:pt>
                <c:pt idx="35">
                  <c:v>8.0906666666666557E-3</c:v>
                </c:pt>
                <c:pt idx="36">
                  <c:v>7.8936666666666565E-3</c:v>
                </c:pt>
                <c:pt idx="37">
                  <c:v>8.0026666666666597E-3</c:v>
                </c:pt>
                <c:pt idx="38">
                  <c:v>7.9803333333333289E-3</c:v>
                </c:pt>
                <c:pt idx="39">
                  <c:v>7.9620000000000003E-3</c:v>
                </c:pt>
                <c:pt idx="40">
                  <c:v>8.0243333333333226E-3</c:v>
                </c:pt>
                <c:pt idx="41">
                  <c:v>8.0016666666666621E-3</c:v>
                </c:pt>
                <c:pt idx="42">
                  <c:v>7.949999999999997E-3</c:v>
                </c:pt>
                <c:pt idx="43">
                  <c:v>7.9676666666666628E-3</c:v>
                </c:pt>
                <c:pt idx="44">
                  <c:v>7.8739999999999956E-3</c:v>
                </c:pt>
                <c:pt idx="45">
                  <c:v>7.9893333333333309E-3</c:v>
                </c:pt>
                <c:pt idx="46">
                  <c:v>7.947333333333334E-3</c:v>
                </c:pt>
                <c:pt idx="47">
                  <c:v>7.9763333333333266E-3</c:v>
                </c:pt>
                <c:pt idx="48">
                  <c:v>7.9239999999999988E-3</c:v>
                </c:pt>
                <c:pt idx="49">
                  <c:v>7.8249999999999986E-3</c:v>
                </c:pt>
                <c:pt idx="50">
                  <c:v>7.41399999999999E-3</c:v>
                </c:pt>
                <c:pt idx="51">
                  <c:v>6.9229999999999813E-3</c:v>
                </c:pt>
                <c:pt idx="52">
                  <c:v>5.6666666666666532E-3</c:v>
                </c:pt>
                <c:pt idx="53">
                  <c:v>4.4403333333333343E-3</c:v>
                </c:pt>
                <c:pt idx="54">
                  <c:v>3.7866666666666691E-3</c:v>
                </c:pt>
                <c:pt idx="55">
                  <c:v>3.642000000000002E-3</c:v>
                </c:pt>
                <c:pt idx="56">
                  <c:v>3.7426666666666702E-3</c:v>
                </c:pt>
                <c:pt idx="57">
                  <c:v>3.6310000000000018E-3</c:v>
                </c:pt>
                <c:pt idx="58">
                  <c:v>3.5823333333333354E-3</c:v>
                </c:pt>
                <c:pt idx="59">
                  <c:v>3.6416666666666715E-3</c:v>
                </c:pt>
                <c:pt idx="60">
                  <c:v>3.5796666666666702E-3</c:v>
                </c:pt>
                <c:pt idx="61">
                  <c:v>3.6290000000000016E-3</c:v>
                </c:pt>
                <c:pt idx="62">
                  <c:v>3.5970000000000043E-3</c:v>
                </c:pt>
                <c:pt idx="63">
                  <c:v>3.6073333333333344E-3</c:v>
                </c:pt>
                <c:pt idx="64">
                  <c:v>3.6460000000000047E-3</c:v>
                </c:pt>
                <c:pt idx="65">
                  <c:v>3.6323333333333377E-3</c:v>
                </c:pt>
                <c:pt idx="66">
                  <c:v>3.5893333333333376E-3</c:v>
                </c:pt>
                <c:pt idx="67">
                  <c:v>3.6380000000000023E-3</c:v>
                </c:pt>
                <c:pt idx="68">
                  <c:v>3.6476666666666706E-3</c:v>
                </c:pt>
                <c:pt idx="69">
                  <c:v>3.6920000000000047E-3</c:v>
                </c:pt>
                <c:pt idx="70">
                  <c:v>3.599666666666672E-3</c:v>
                </c:pt>
                <c:pt idx="71">
                  <c:v>3.6496666666666713E-3</c:v>
                </c:pt>
                <c:pt idx="72">
                  <c:v>3.6580000000000015E-3</c:v>
                </c:pt>
                <c:pt idx="73">
                  <c:v>3.6470000000000079E-3</c:v>
                </c:pt>
                <c:pt idx="74">
                  <c:v>3.5743333333333382E-3</c:v>
                </c:pt>
                <c:pt idx="75">
                  <c:v>3.6180000000000053E-3</c:v>
                </c:pt>
                <c:pt idx="76">
                  <c:v>3.6526666666666686E-3</c:v>
                </c:pt>
                <c:pt idx="77">
                  <c:v>3.5920000000000032E-3</c:v>
                </c:pt>
                <c:pt idx="78">
                  <c:v>3.6150000000000058E-3</c:v>
                </c:pt>
                <c:pt idx="79">
                  <c:v>3.6240000000000044E-3</c:v>
                </c:pt>
                <c:pt idx="80">
                  <c:v>3.529333333333337E-3</c:v>
                </c:pt>
                <c:pt idx="81">
                  <c:v>3.603666666666666E-3</c:v>
                </c:pt>
                <c:pt idx="82">
                  <c:v>3.72466666666667E-3</c:v>
                </c:pt>
                <c:pt idx="83">
                  <c:v>3.6450000000000015E-3</c:v>
                </c:pt>
                <c:pt idx="84">
                  <c:v>3.5816666666666696E-3</c:v>
                </c:pt>
                <c:pt idx="85">
                  <c:v>3.6220000000000037E-3</c:v>
                </c:pt>
                <c:pt idx="86">
                  <c:v>3.6610000000000015E-3</c:v>
                </c:pt>
                <c:pt idx="87">
                  <c:v>3.6113333333333366E-3</c:v>
                </c:pt>
                <c:pt idx="88">
                  <c:v>3.6130000000000047E-3</c:v>
                </c:pt>
                <c:pt idx="89">
                  <c:v>3.7016666666666686E-3</c:v>
                </c:pt>
                <c:pt idx="90">
                  <c:v>3.6636666666666684E-3</c:v>
                </c:pt>
                <c:pt idx="91">
                  <c:v>3.6183333333333358E-3</c:v>
                </c:pt>
                <c:pt idx="92">
                  <c:v>3.6456666666666703E-3</c:v>
                </c:pt>
                <c:pt idx="93">
                  <c:v>3.619000000000005E-3</c:v>
                </c:pt>
                <c:pt idx="94">
                  <c:v>3.6800000000000057E-3</c:v>
                </c:pt>
                <c:pt idx="95">
                  <c:v>3.710000000000005E-3</c:v>
                </c:pt>
                <c:pt idx="96">
                  <c:v>3.6553333333333373E-3</c:v>
                </c:pt>
                <c:pt idx="97">
                  <c:v>3.5600000000000072E-3</c:v>
                </c:pt>
                <c:pt idx="98">
                  <c:v>3.6566666666666683E-3</c:v>
                </c:pt>
                <c:pt idx="99">
                  <c:v>3.7496666666666702E-3</c:v>
                </c:pt>
                <c:pt idx="100">
                  <c:v>3.5290000000000061E-3</c:v>
                </c:pt>
                <c:pt idx="101">
                  <c:v>3.607666666666667E-3</c:v>
                </c:pt>
                <c:pt idx="102">
                  <c:v>3.7113333333333356E-3</c:v>
                </c:pt>
                <c:pt idx="103">
                  <c:v>3.6656666666666704E-3</c:v>
                </c:pt>
                <c:pt idx="104">
                  <c:v>3.5653333333333383E-3</c:v>
                </c:pt>
                <c:pt idx="105">
                  <c:v>3.6170000000000043E-3</c:v>
                </c:pt>
                <c:pt idx="106">
                  <c:v>3.7703333333333356E-3</c:v>
                </c:pt>
                <c:pt idx="107">
                  <c:v>3.6470000000000057E-3</c:v>
                </c:pt>
                <c:pt idx="108">
                  <c:v>3.5686666666666701E-3</c:v>
                </c:pt>
                <c:pt idx="109">
                  <c:v>3.648000000000005E-3</c:v>
                </c:pt>
                <c:pt idx="110">
                  <c:v>3.6336666666666722E-3</c:v>
                </c:pt>
                <c:pt idx="111">
                  <c:v>3.5713333333333335E-3</c:v>
                </c:pt>
                <c:pt idx="112">
                  <c:v>3.6253333333333385E-3</c:v>
                </c:pt>
                <c:pt idx="113">
                  <c:v>3.7230000000000054E-3</c:v>
                </c:pt>
                <c:pt idx="114">
                  <c:v>3.5730000000000015E-3</c:v>
                </c:pt>
                <c:pt idx="115">
                  <c:v>3.6020000000000036E-3</c:v>
                </c:pt>
                <c:pt idx="116">
                  <c:v>3.6623333333333399E-3</c:v>
                </c:pt>
                <c:pt idx="117">
                  <c:v>3.623000000000003E-3</c:v>
                </c:pt>
                <c:pt idx="118">
                  <c:v>3.6256666666666685E-3</c:v>
                </c:pt>
                <c:pt idx="119">
                  <c:v>3.6673333333333388E-3</c:v>
                </c:pt>
                <c:pt idx="120">
                  <c:v>3.6136666666666687E-3</c:v>
                </c:pt>
                <c:pt idx="121">
                  <c:v>3.5146666666666729E-3</c:v>
                </c:pt>
                <c:pt idx="122">
                  <c:v>3.6083333333333388E-3</c:v>
                </c:pt>
                <c:pt idx="123">
                  <c:v>3.6113333333333366E-3</c:v>
                </c:pt>
                <c:pt idx="124">
                  <c:v>3.5583333333333391E-3</c:v>
                </c:pt>
                <c:pt idx="125">
                  <c:v>3.6530000000000009E-3</c:v>
                </c:pt>
                <c:pt idx="126">
                  <c:v>3.6270000000000039E-3</c:v>
                </c:pt>
                <c:pt idx="127">
                  <c:v>3.5990000000000045E-3</c:v>
                </c:pt>
                <c:pt idx="128">
                  <c:v>3.6056666666666689E-3</c:v>
                </c:pt>
                <c:pt idx="129">
                  <c:v>3.5936666666666704E-3</c:v>
                </c:pt>
                <c:pt idx="130">
                  <c:v>3.595000000000007E-3</c:v>
                </c:pt>
                <c:pt idx="131">
                  <c:v>3.6033333333333338E-3</c:v>
                </c:pt>
                <c:pt idx="132">
                  <c:v>3.6330000000000056E-3</c:v>
                </c:pt>
                <c:pt idx="133">
                  <c:v>3.6226666666666699E-3</c:v>
                </c:pt>
                <c:pt idx="134">
                  <c:v>3.6210000000000014E-3</c:v>
                </c:pt>
                <c:pt idx="135">
                  <c:v>3.599666666666672E-3</c:v>
                </c:pt>
                <c:pt idx="136">
                  <c:v>3.687666666666672E-3</c:v>
                </c:pt>
                <c:pt idx="137">
                  <c:v>3.620666666666667E-3</c:v>
                </c:pt>
                <c:pt idx="138">
                  <c:v>3.5550000000000043E-3</c:v>
                </c:pt>
                <c:pt idx="139">
                  <c:v>3.5746666666666717E-3</c:v>
                </c:pt>
                <c:pt idx="140">
                  <c:v>3.6883333333333356E-3</c:v>
                </c:pt>
                <c:pt idx="141">
                  <c:v>3.7063333333333367E-3</c:v>
                </c:pt>
                <c:pt idx="142">
                  <c:v>3.5473333333333364E-3</c:v>
                </c:pt>
                <c:pt idx="143">
                  <c:v>3.6706666666666693E-3</c:v>
                </c:pt>
                <c:pt idx="144">
                  <c:v>3.7286666666666675E-3</c:v>
                </c:pt>
                <c:pt idx="145">
                  <c:v>3.5996666666666681E-3</c:v>
                </c:pt>
                <c:pt idx="146">
                  <c:v>3.6066666666666738E-3</c:v>
                </c:pt>
                <c:pt idx="147">
                  <c:v>3.6530000000000048E-3</c:v>
                </c:pt>
                <c:pt idx="148">
                  <c:v>3.6316666666666698E-3</c:v>
                </c:pt>
                <c:pt idx="149">
                  <c:v>3.5983333333333375E-3</c:v>
                </c:pt>
                <c:pt idx="150">
                  <c:v>3.6233333333333373E-3</c:v>
                </c:pt>
                <c:pt idx="151">
                  <c:v>3.6850000000000034E-3</c:v>
                </c:pt>
                <c:pt idx="152">
                  <c:v>3.6116666666666714E-3</c:v>
                </c:pt>
                <c:pt idx="153">
                  <c:v>3.6476666666666728E-3</c:v>
                </c:pt>
                <c:pt idx="154">
                  <c:v>3.6416666666666715E-3</c:v>
                </c:pt>
                <c:pt idx="155">
                  <c:v>3.667999999999999E-3</c:v>
                </c:pt>
                <c:pt idx="156">
                  <c:v>3.6263333333333356E-3</c:v>
                </c:pt>
                <c:pt idx="157">
                  <c:v>3.5673333333333386E-3</c:v>
                </c:pt>
                <c:pt idx="158">
                  <c:v>3.6016666666666714E-3</c:v>
                </c:pt>
                <c:pt idx="159">
                  <c:v>3.6540000000000049E-3</c:v>
                </c:pt>
                <c:pt idx="160">
                  <c:v>3.6580000000000054E-3</c:v>
                </c:pt>
                <c:pt idx="161">
                  <c:v>3.7260000000000023E-3</c:v>
                </c:pt>
                <c:pt idx="162">
                  <c:v>3.6070000000000047E-3</c:v>
                </c:pt>
                <c:pt idx="163">
                  <c:v>3.6226666666666716E-3</c:v>
                </c:pt>
                <c:pt idx="164">
                  <c:v>3.6780000000000042E-3</c:v>
                </c:pt>
                <c:pt idx="165">
                  <c:v>3.6016666666666701E-3</c:v>
                </c:pt>
                <c:pt idx="166">
                  <c:v>3.5900000000000042E-3</c:v>
                </c:pt>
                <c:pt idx="167">
                  <c:v>3.6150000000000049E-3</c:v>
                </c:pt>
                <c:pt idx="168">
                  <c:v>3.5580000000000039E-3</c:v>
                </c:pt>
                <c:pt idx="169">
                  <c:v>3.5976666666666687E-3</c:v>
                </c:pt>
                <c:pt idx="170">
                  <c:v>3.6876666666666707E-3</c:v>
                </c:pt>
                <c:pt idx="171">
                  <c:v>3.6556666666666651E-3</c:v>
                </c:pt>
                <c:pt idx="172">
                  <c:v>3.6243333333333362E-3</c:v>
                </c:pt>
                <c:pt idx="173">
                  <c:v>3.5790000000000023E-3</c:v>
                </c:pt>
                <c:pt idx="174">
                  <c:v>3.6166666666666712E-3</c:v>
                </c:pt>
                <c:pt idx="175">
                  <c:v>3.7066666666666697E-3</c:v>
                </c:pt>
                <c:pt idx="176">
                  <c:v>3.5846666666666709E-3</c:v>
                </c:pt>
                <c:pt idx="177">
                  <c:v>3.6110000000000035E-3</c:v>
                </c:pt>
                <c:pt idx="178">
                  <c:v>3.6893333333333396E-3</c:v>
                </c:pt>
                <c:pt idx="179">
                  <c:v>3.6303333333333378E-3</c:v>
                </c:pt>
                <c:pt idx="180">
                  <c:v>3.5590000000000044E-3</c:v>
                </c:pt>
                <c:pt idx="181">
                  <c:v>3.628333333333335E-3</c:v>
                </c:pt>
                <c:pt idx="182">
                  <c:v>3.6953333333333356E-3</c:v>
                </c:pt>
                <c:pt idx="183">
                  <c:v>3.693666666666671E-3</c:v>
                </c:pt>
                <c:pt idx="184">
                  <c:v>3.5440000000000037E-3</c:v>
                </c:pt>
                <c:pt idx="185">
                  <c:v>3.5680000000000026E-3</c:v>
                </c:pt>
                <c:pt idx="186">
                  <c:v>3.7583333333333353E-3</c:v>
                </c:pt>
                <c:pt idx="187">
                  <c:v>3.572000000000001E-3</c:v>
                </c:pt>
                <c:pt idx="188">
                  <c:v>3.6643333333333363E-3</c:v>
                </c:pt>
                <c:pt idx="189">
                  <c:v>3.6603333333333375E-3</c:v>
                </c:pt>
                <c:pt idx="190">
                  <c:v>3.5516666666666674E-3</c:v>
                </c:pt>
                <c:pt idx="191">
                  <c:v>3.7160000000000006E-3</c:v>
                </c:pt>
                <c:pt idx="192">
                  <c:v>3.7136666666666681E-3</c:v>
                </c:pt>
                <c:pt idx="193">
                  <c:v>3.5926666666666676E-3</c:v>
                </c:pt>
                <c:pt idx="194">
                  <c:v>3.637333333333337E-3</c:v>
                </c:pt>
                <c:pt idx="195">
                  <c:v>3.6066666666666695E-3</c:v>
                </c:pt>
                <c:pt idx="196">
                  <c:v>3.7066666666666676E-3</c:v>
                </c:pt>
                <c:pt idx="197">
                  <c:v>3.6660000000000017E-3</c:v>
                </c:pt>
                <c:pt idx="198">
                  <c:v>3.5780000000000022E-3</c:v>
                </c:pt>
              </c:numCache>
            </c:numRef>
          </c:val>
        </c:ser>
        <c:marker val="1"/>
        <c:axId val="61937152"/>
        <c:axId val="61939072"/>
      </c:lineChart>
      <c:catAx>
        <c:axId val="61937152"/>
        <c:scaling>
          <c:orientation val="minMax"/>
        </c:scaling>
        <c:axPos val="b"/>
        <c:title>
          <c:tx>
            <c:rich>
              <a:bodyPr/>
              <a:lstStyle/>
              <a:p>
                <a:pPr>
                  <a:defRPr/>
                </a:pPr>
                <a:r>
                  <a:rPr lang="en-US"/>
                  <a:t>Time</a:t>
                </a:r>
              </a:p>
            </c:rich>
          </c:tx>
          <c:layout/>
        </c:title>
        <c:majorTickMark val="none"/>
        <c:tickLblPos val="nextTo"/>
        <c:crossAx val="61939072"/>
        <c:crosses val="autoZero"/>
        <c:auto val="1"/>
        <c:lblAlgn val="ctr"/>
        <c:lblOffset val="100"/>
      </c:catAx>
      <c:valAx>
        <c:axId val="61939072"/>
        <c:scaling>
          <c:orientation val="minMax"/>
        </c:scaling>
        <c:axPos val="l"/>
        <c:majorGridlines/>
        <c:title>
          <c:tx>
            <c:rich>
              <a:bodyPr/>
              <a:lstStyle/>
              <a:p>
                <a:pPr>
                  <a:defRPr/>
                </a:pPr>
                <a:r>
                  <a:rPr lang="en-US"/>
                  <a:t>Network Closeness</a:t>
                </a:r>
              </a:p>
            </c:rich>
          </c:tx>
          <c:layout/>
        </c:title>
        <c:numFmt formatCode="0.0000E+00" sourceLinked="1"/>
        <c:tickLblPos val="nextTo"/>
        <c:crossAx val="61937152"/>
        <c:crosses val="autoZero"/>
        <c:crossBetween val="between"/>
      </c:valAx>
    </c:plotArea>
    <c:legend>
      <c:legendPos val="r"/>
      <c:layout/>
    </c:legend>
    <c:plotVisOnly val="1"/>
  </c:chart>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Average</a:t>
            </a:r>
            <a:r>
              <a:rPr lang="en-US" baseline="0"/>
              <a:t> Network Betweeness Measure</a:t>
            </a:r>
          </a:p>
          <a:p>
            <a:pPr>
              <a:defRPr/>
            </a:pPr>
            <a:r>
              <a:rPr lang="en-US" baseline="0"/>
              <a:t>with Various Family Structures and Smart Friend Choice</a:t>
            </a:r>
            <a:endParaRPr lang="en-US"/>
          </a:p>
        </c:rich>
      </c:tx>
      <c:layout/>
    </c:title>
    <c:plotArea>
      <c:layout/>
      <c:lineChart>
        <c:grouping val="standard"/>
        <c:ser>
          <c:idx val="0"/>
          <c:order val="0"/>
          <c:tx>
            <c:v>Baseline (No Smart Friend Choice)</c:v>
          </c:tx>
          <c:marker>
            <c:symbol val="none"/>
          </c:marker>
          <c:val>
            <c:numRef>
              <c:f>Summary!$A$3:$A$202</c:f>
              <c:numCache>
                <c:formatCode>0.0000E+00</c:formatCode>
                <c:ptCount val="200"/>
                <c:pt idx="0">
                  <c:v>3.8120000000000107E-3</c:v>
                </c:pt>
                <c:pt idx="1">
                  <c:v>3.8300000000000087E-3</c:v>
                </c:pt>
                <c:pt idx="2">
                  <c:v>3.8330000000000074E-3</c:v>
                </c:pt>
                <c:pt idx="3">
                  <c:v>3.8136666666666766E-3</c:v>
                </c:pt>
                <c:pt idx="4">
                  <c:v>3.7973333333333422E-3</c:v>
                </c:pt>
                <c:pt idx="5">
                  <c:v>3.790333333333343E-3</c:v>
                </c:pt>
                <c:pt idx="6">
                  <c:v>3.8036666666666765E-3</c:v>
                </c:pt>
                <c:pt idx="7">
                  <c:v>3.8356666666666739E-3</c:v>
                </c:pt>
                <c:pt idx="8">
                  <c:v>3.807666666666674E-3</c:v>
                </c:pt>
                <c:pt idx="9">
                  <c:v>3.7783333333333401E-3</c:v>
                </c:pt>
                <c:pt idx="10">
                  <c:v>3.783000000000009E-3</c:v>
                </c:pt>
                <c:pt idx="11">
                  <c:v>3.78733333333334E-3</c:v>
                </c:pt>
                <c:pt idx="12">
                  <c:v>3.7813333333333427E-3</c:v>
                </c:pt>
                <c:pt idx="13">
                  <c:v>3.7863333333333412E-3</c:v>
                </c:pt>
                <c:pt idx="14">
                  <c:v>3.7810000000000087E-3</c:v>
                </c:pt>
                <c:pt idx="15">
                  <c:v>3.7566666666666746E-3</c:v>
                </c:pt>
                <c:pt idx="16">
                  <c:v>3.7406666666666743E-3</c:v>
                </c:pt>
                <c:pt idx="17">
                  <c:v>3.7290000000000092E-3</c:v>
                </c:pt>
                <c:pt idx="18">
                  <c:v>3.723666666666675E-3</c:v>
                </c:pt>
                <c:pt idx="19">
                  <c:v>3.7080000000000086E-3</c:v>
                </c:pt>
                <c:pt idx="20">
                  <c:v>3.6793333333333417E-3</c:v>
                </c:pt>
                <c:pt idx="21">
                  <c:v>3.6876666666666742E-3</c:v>
                </c:pt>
                <c:pt idx="22">
                  <c:v>3.6860000000000078E-3</c:v>
                </c:pt>
                <c:pt idx="23">
                  <c:v>3.6856666666666756E-3</c:v>
                </c:pt>
                <c:pt idx="24">
                  <c:v>3.6943333333333411E-3</c:v>
                </c:pt>
                <c:pt idx="25">
                  <c:v>3.6516666666666715E-3</c:v>
                </c:pt>
                <c:pt idx="26">
                  <c:v>3.6496666666666734E-3</c:v>
                </c:pt>
                <c:pt idx="27">
                  <c:v>3.6550000000000029E-3</c:v>
                </c:pt>
                <c:pt idx="28">
                  <c:v>3.6683333333333377E-3</c:v>
                </c:pt>
                <c:pt idx="29">
                  <c:v>3.6160000000000016E-3</c:v>
                </c:pt>
                <c:pt idx="30">
                  <c:v>3.6246666666666719E-3</c:v>
                </c:pt>
                <c:pt idx="31">
                  <c:v>3.6160000000000033E-3</c:v>
                </c:pt>
                <c:pt idx="32">
                  <c:v>3.574333333333336E-3</c:v>
                </c:pt>
                <c:pt idx="33">
                  <c:v>3.5913333333333366E-3</c:v>
                </c:pt>
                <c:pt idx="34">
                  <c:v>3.5736666666666703E-3</c:v>
                </c:pt>
                <c:pt idx="35">
                  <c:v>3.5716666666666735E-3</c:v>
                </c:pt>
                <c:pt idx="36">
                  <c:v>3.5496666666666697E-3</c:v>
                </c:pt>
                <c:pt idx="37">
                  <c:v>3.5600000000000015E-3</c:v>
                </c:pt>
                <c:pt idx="38">
                  <c:v>3.5303333333333358E-3</c:v>
                </c:pt>
                <c:pt idx="39">
                  <c:v>3.5556666666666692E-3</c:v>
                </c:pt>
                <c:pt idx="40">
                  <c:v>3.5193333333333309E-3</c:v>
                </c:pt>
                <c:pt idx="41">
                  <c:v>3.5173333333333332E-3</c:v>
                </c:pt>
                <c:pt idx="42">
                  <c:v>3.4873333333333358E-3</c:v>
                </c:pt>
                <c:pt idx="43">
                  <c:v>3.5376666666666673E-3</c:v>
                </c:pt>
                <c:pt idx="44">
                  <c:v>3.4793333333333338E-3</c:v>
                </c:pt>
                <c:pt idx="45">
                  <c:v>3.5003333333333345E-3</c:v>
                </c:pt>
                <c:pt idx="46">
                  <c:v>3.5070000000000014E-3</c:v>
                </c:pt>
                <c:pt idx="47">
                  <c:v>3.4886666666666681E-3</c:v>
                </c:pt>
                <c:pt idx="48">
                  <c:v>3.4800000000000005E-3</c:v>
                </c:pt>
                <c:pt idx="49">
                  <c:v>3.4583333333333332E-3</c:v>
                </c:pt>
                <c:pt idx="50">
                  <c:v>3.4439999999999996E-3</c:v>
                </c:pt>
                <c:pt idx="51">
                  <c:v>3.4693333333333312E-3</c:v>
                </c:pt>
                <c:pt idx="52">
                  <c:v>3.4526666666666655E-3</c:v>
                </c:pt>
                <c:pt idx="53">
                  <c:v>3.4446666666666666E-3</c:v>
                </c:pt>
                <c:pt idx="54">
                  <c:v>3.4350000000000032E-3</c:v>
                </c:pt>
                <c:pt idx="55">
                  <c:v>3.4756666666666651E-3</c:v>
                </c:pt>
                <c:pt idx="56">
                  <c:v>3.4249999999999997E-3</c:v>
                </c:pt>
                <c:pt idx="57">
                  <c:v>3.4373333333333352E-3</c:v>
                </c:pt>
                <c:pt idx="58">
                  <c:v>3.4353333333333293E-3</c:v>
                </c:pt>
                <c:pt idx="59">
                  <c:v>3.4213333333333366E-3</c:v>
                </c:pt>
                <c:pt idx="60">
                  <c:v>3.4379999999999979E-3</c:v>
                </c:pt>
                <c:pt idx="61">
                  <c:v>3.4346666666666657E-3</c:v>
                </c:pt>
                <c:pt idx="62">
                  <c:v>3.4343333333333296E-3</c:v>
                </c:pt>
                <c:pt idx="63">
                  <c:v>3.4423333333333341E-3</c:v>
                </c:pt>
                <c:pt idx="64">
                  <c:v>3.4039999999999999E-3</c:v>
                </c:pt>
                <c:pt idx="65">
                  <c:v>3.425666666666665E-3</c:v>
                </c:pt>
                <c:pt idx="66">
                  <c:v>3.3746666666666647E-3</c:v>
                </c:pt>
                <c:pt idx="67">
                  <c:v>3.379999999999998E-3</c:v>
                </c:pt>
                <c:pt idx="68">
                  <c:v>3.4149999999999957E-3</c:v>
                </c:pt>
                <c:pt idx="69">
                  <c:v>3.4040000000000008E-3</c:v>
                </c:pt>
                <c:pt idx="70">
                  <c:v>3.3416666666666634E-3</c:v>
                </c:pt>
                <c:pt idx="71">
                  <c:v>3.3803333333333328E-3</c:v>
                </c:pt>
                <c:pt idx="72">
                  <c:v>3.3693333333333314E-3</c:v>
                </c:pt>
                <c:pt idx="73">
                  <c:v>3.3563333333333288E-3</c:v>
                </c:pt>
                <c:pt idx="74">
                  <c:v>3.4116666666666648E-3</c:v>
                </c:pt>
                <c:pt idx="75">
                  <c:v>3.3516666666666638E-3</c:v>
                </c:pt>
                <c:pt idx="76">
                  <c:v>3.371999999999997E-3</c:v>
                </c:pt>
                <c:pt idx="77">
                  <c:v>3.3773333333333303E-3</c:v>
                </c:pt>
                <c:pt idx="78">
                  <c:v>3.3449999999999973E-3</c:v>
                </c:pt>
                <c:pt idx="79">
                  <c:v>3.3183333333333311E-3</c:v>
                </c:pt>
                <c:pt idx="80">
                  <c:v>3.3386666666666651E-3</c:v>
                </c:pt>
                <c:pt idx="81">
                  <c:v>3.3823333333333327E-3</c:v>
                </c:pt>
                <c:pt idx="82">
                  <c:v>3.3153333333333307E-3</c:v>
                </c:pt>
                <c:pt idx="83">
                  <c:v>3.3726666666666662E-3</c:v>
                </c:pt>
                <c:pt idx="84">
                  <c:v>3.3696666666666666E-3</c:v>
                </c:pt>
                <c:pt idx="85">
                  <c:v>3.3316666666666655E-3</c:v>
                </c:pt>
                <c:pt idx="86">
                  <c:v>3.3846666666666639E-3</c:v>
                </c:pt>
                <c:pt idx="87">
                  <c:v>3.3563333333333301E-3</c:v>
                </c:pt>
                <c:pt idx="88">
                  <c:v>3.3589999999999974E-3</c:v>
                </c:pt>
                <c:pt idx="89">
                  <c:v>3.3309999999999985E-3</c:v>
                </c:pt>
                <c:pt idx="90">
                  <c:v>3.3326666666666643E-3</c:v>
                </c:pt>
                <c:pt idx="91">
                  <c:v>3.3616666666666647E-3</c:v>
                </c:pt>
                <c:pt idx="92">
                  <c:v>3.3419999999999986E-3</c:v>
                </c:pt>
                <c:pt idx="93">
                  <c:v>3.3446666666666655E-3</c:v>
                </c:pt>
                <c:pt idx="94">
                  <c:v>3.3099999999999983E-3</c:v>
                </c:pt>
                <c:pt idx="95">
                  <c:v>3.3519999999999986E-3</c:v>
                </c:pt>
                <c:pt idx="96">
                  <c:v>3.3126666666666634E-3</c:v>
                </c:pt>
                <c:pt idx="97">
                  <c:v>3.3316666666666625E-3</c:v>
                </c:pt>
                <c:pt idx="98">
                  <c:v>3.3309999999999976E-3</c:v>
                </c:pt>
                <c:pt idx="99">
                  <c:v>3.3276666666666645E-3</c:v>
                </c:pt>
                <c:pt idx="100">
                  <c:v>3.308333333333332E-3</c:v>
                </c:pt>
                <c:pt idx="101">
                  <c:v>3.344999999999999E-3</c:v>
                </c:pt>
                <c:pt idx="102">
                  <c:v>3.3369999999999954E-3</c:v>
                </c:pt>
                <c:pt idx="103">
                  <c:v>3.3713333333333312E-3</c:v>
                </c:pt>
                <c:pt idx="104">
                  <c:v>3.3199999999999966E-3</c:v>
                </c:pt>
                <c:pt idx="105">
                  <c:v>3.364333333333332E-3</c:v>
                </c:pt>
                <c:pt idx="106">
                  <c:v>3.3196666666666643E-3</c:v>
                </c:pt>
                <c:pt idx="107">
                  <c:v>3.3043333333333332E-3</c:v>
                </c:pt>
                <c:pt idx="108">
                  <c:v>3.3366666666666631E-3</c:v>
                </c:pt>
                <c:pt idx="109">
                  <c:v>3.3003333333333348E-3</c:v>
                </c:pt>
                <c:pt idx="110">
                  <c:v>3.3669999999999959E-3</c:v>
                </c:pt>
                <c:pt idx="111">
                  <c:v>3.3636666666666654E-3</c:v>
                </c:pt>
                <c:pt idx="112">
                  <c:v>3.3473333333333324E-3</c:v>
                </c:pt>
                <c:pt idx="113">
                  <c:v>3.3426666666666648E-3</c:v>
                </c:pt>
                <c:pt idx="114">
                  <c:v>3.3106666666666631E-3</c:v>
                </c:pt>
                <c:pt idx="115">
                  <c:v>3.3036666666666661E-3</c:v>
                </c:pt>
                <c:pt idx="116">
                  <c:v>3.3486666666666639E-3</c:v>
                </c:pt>
                <c:pt idx="117">
                  <c:v>3.3356666666666643E-3</c:v>
                </c:pt>
                <c:pt idx="118">
                  <c:v>3.3329999999999953E-3</c:v>
                </c:pt>
                <c:pt idx="119">
                  <c:v>3.3186666666666633E-3</c:v>
                </c:pt>
                <c:pt idx="120">
                  <c:v>3.3093333333333325E-3</c:v>
                </c:pt>
                <c:pt idx="121">
                  <c:v>3.3493333333333335E-3</c:v>
                </c:pt>
                <c:pt idx="122">
                  <c:v>3.3406666666666654E-3</c:v>
                </c:pt>
                <c:pt idx="123">
                  <c:v>3.3046666666666632E-3</c:v>
                </c:pt>
                <c:pt idx="124">
                  <c:v>3.3189999999999969E-3</c:v>
                </c:pt>
                <c:pt idx="125">
                  <c:v>3.3306666666666645E-3</c:v>
                </c:pt>
                <c:pt idx="126">
                  <c:v>3.3256666666666621E-3</c:v>
                </c:pt>
                <c:pt idx="127">
                  <c:v>3.3273333333333288E-3</c:v>
                </c:pt>
                <c:pt idx="128">
                  <c:v>3.3243333333333345E-3</c:v>
                </c:pt>
                <c:pt idx="129">
                  <c:v>3.3169999999999966E-3</c:v>
                </c:pt>
                <c:pt idx="130">
                  <c:v>3.3236666666666644E-3</c:v>
                </c:pt>
                <c:pt idx="131">
                  <c:v>3.3016666666666659E-3</c:v>
                </c:pt>
                <c:pt idx="132">
                  <c:v>3.3239999999999988E-3</c:v>
                </c:pt>
                <c:pt idx="133">
                  <c:v>3.3549999999999982E-3</c:v>
                </c:pt>
                <c:pt idx="134">
                  <c:v>3.3123333333333308E-3</c:v>
                </c:pt>
                <c:pt idx="135">
                  <c:v>3.3629999999999988E-3</c:v>
                </c:pt>
                <c:pt idx="136">
                  <c:v>3.3313333333333311E-3</c:v>
                </c:pt>
                <c:pt idx="137">
                  <c:v>3.3366666666666662E-3</c:v>
                </c:pt>
                <c:pt idx="138">
                  <c:v>3.3166666666666661E-3</c:v>
                </c:pt>
                <c:pt idx="139">
                  <c:v>3.3419999999999973E-3</c:v>
                </c:pt>
                <c:pt idx="140">
                  <c:v>3.3086666666666655E-3</c:v>
                </c:pt>
                <c:pt idx="141">
                  <c:v>3.3489999999999956E-3</c:v>
                </c:pt>
                <c:pt idx="142">
                  <c:v>3.3519999999999978E-3</c:v>
                </c:pt>
                <c:pt idx="143">
                  <c:v>3.3363333333333287E-3</c:v>
                </c:pt>
                <c:pt idx="144">
                  <c:v>3.3373333333333302E-3</c:v>
                </c:pt>
                <c:pt idx="145">
                  <c:v>3.3193333333333313E-3</c:v>
                </c:pt>
                <c:pt idx="146">
                  <c:v>3.319999999999997E-3</c:v>
                </c:pt>
                <c:pt idx="147">
                  <c:v>3.3693333333333305E-3</c:v>
                </c:pt>
                <c:pt idx="148">
                  <c:v>3.3233333333333292E-3</c:v>
                </c:pt>
                <c:pt idx="149">
                  <c:v>3.3443333333333302E-3</c:v>
                </c:pt>
                <c:pt idx="150">
                  <c:v>3.320333333333331E-3</c:v>
                </c:pt>
                <c:pt idx="151">
                  <c:v>3.3350000000000012E-3</c:v>
                </c:pt>
                <c:pt idx="152">
                  <c:v>3.3339999999999976E-3</c:v>
                </c:pt>
                <c:pt idx="153">
                  <c:v>3.3053333333333311E-3</c:v>
                </c:pt>
                <c:pt idx="154">
                  <c:v>3.3076666666666641E-3</c:v>
                </c:pt>
                <c:pt idx="155">
                  <c:v>3.2823333333333307E-3</c:v>
                </c:pt>
                <c:pt idx="156">
                  <c:v>3.3126666666666651E-3</c:v>
                </c:pt>
                <c:pt idx="157">
                  <c:v>3.3046666666666645E-3</c:v>
                </c:pt>
                <c:pt idx="158">
                  <c:v>3.2883333333333293E-3</c:v>
                </c:pt>
                <c:pt idx="159">
                  <c:v>3.2763333333333316E-3</c:v>
                </c:pt>
                <c:pt idx="160">
                  <c:v>3.3353333333333316E-3</c:v>
                </c:pt>
                <c:pt idx="161">
                  <c:v>3.2903333333333339E-3</c:v>
                </c:pt>
                <c:pt idx="162">
                  <c:v>3.3363333333333313E-3</c:v>
                </c:pt>
                <c:pt idx="163">
                  <c:v>3.2793333333333329E-3</c:v>
                </c:pt>
                <c:pt idx="164">
                  <c:v>3.3089999999999977E-3</c:v>
                </c:pt>
                <c:pt idx="165">
                  <c:v>3.3673333333333333E-3</c:v>
                </c:pt>
                <c:pt idx="166">
                  <c:v>3.3266666666666666E-3</c:v>
                </c:pt>
                <c:pt idx="167">
                  <c:v>3.3046666666666645E-3</c:v>
                </c:pt>
                <c:pt idx="168">
                  <c:v>3.3333333333333309E-3</c:v>
                </c:pt>
                <c:pt idx="169">
                  <c:v>3.3463333333333309E-3</c:v>
                </c:pt>
                <c:pt idx="170">
                  <c:v>3.3E-3</c:v>
                </c:pt>
                <c:pt idx="171">
                  <c:v>3.3259999999999956E-3</c:v>
                </c:pt>
                <c:pt idx="172">
                  <c:v>3.2879999999999971E-3</c:v>
                </c:pt>
                <c:pt idx="173">
                  <c:v>3.3336666666666636E-3</c:v>
                </c:pt>
                <c:pt idx="174">
                  <c:v>3.3019999999999976E-3</c:v>
                </c:pt>
                <c:pt idx="175">
                  <c:v>3.3353333333333312E-3</c:v>
                </c:pt>
                <c:pt idx="176">
                  <c:v>3.3046666666666645E-3</c:v>
                </c:pt>
                <c:pt idx="177">
                  <c:v>3.3033333333333313E-3</c:v>
                </c:pt>
                <c:pt idx="178">
                  <c:v>3.3559999999999987E-3</c:v>
                </c:pt>
                <c:pt idx="179">
                  <c:v>3.2859999999999986E-3</c:v>
                </c:pt>
                <c:pt idx="180">
                  <c:v>3.3503333333333319E-3</c:v>
                </c:pt>
                <c:pt idx="181">
                  <c:v>3.3140000000000001E-3</c:v>
                </c:pt>
                <c:pt idx="182">
                  <c:v>3.304333333333331E-3</c:v>
                </c:pt>
                <c:pt idx="183">
                  <c:v>3.340333333333328E-3</c:v>
                </c:pt>
                <c:pt idx="184">
                  <c:v>3.3549999999999982E-3</c:v>
                </c:pt>
                <c:pt idx="185">
                  <c:v>3.311333333333328E-3</c:v>
                </c:pt>
                <c:pt idx="186">
                  <c:v>3.3493333333333322E-3</c:v>
                </c:pt>
                <c:pt idx="187">
                  <c:v>3.3223333333333282E-3</c:v>
                </c:pt>
                <c:pt idx="188">
                  <c:v>3.290666666666664E-3</c:v>
                </c:pt>
                <c:pt idx="189">
                  <c:v>3.2946666666666658E-3</c:v>
                </c:pt>
                <c:pt idx="190">
                  <c:v>3.3056666666666651E-3</c:v>
                </c:pt>
                <c:pt idx="191">
                  <c:v>3.3109999999999984E-3</c:v>
                </c:pt>
                <c:pt idx="192">
                  <c:v>3.2936666666666631E-3</c:v>
                </c:pt>
                <c:pt idx="193">
                  <c:v>3.3076666666666649E-3</c:v>
                </c:pt>
                <c:pt idx="194">
                  <c:v>3.2839999999999992E-3</c:v>
                </c:pt>
                <c:pt idx="195">
                  <c:v>3.3053333333333337E-3</c:v>
                </c:pt>
                <c:pt idx="196">
                  <c:v>3.2813333333333314E-3</c:v>
                </c:pt>
                <c:pt idx="197">
                  <c:v>3.320999999999995E-3</c:v>
                </c:pt>
                <c:pt idx="198">
                  <c:v>3.3379999999999985E-3</c:v>
                </c:pt>
              </c:numCache>
            </c:numRef>
          </c:val>
        </c:ser>
        <c:ser>
          <c:idx val="1"/>
          <c:order val="1"/>
          <c:tx>
            <c:v>20% Family (with Smart Friend Choice)</c:v>
          </c:tx>
          <c:spPr>
            <a:ln>
              <a:solidFill>
                <a:srgbClr val="FF0000"/>
              </a:solidFill>
            </a:ln>
          </c:spPr>
          <c:marker>
            <c:symbol val="none"/>
          </c:marker>
          <c:val>
            <c:numRef>
              <c:f>Summary!$L$3:$L$202</c:f>
              <c:numCache>
                <c:formatCode>0.0000E+00</c:formatCode>
                <c:ptCount val="200"/>
                <c:pt idx="0">
                  <c:v>3.8016666666666797E-3</c:v>
                </c:pt>
                <c:pt idx="1">
                  <c:v>3.8106666666666792E-3</c:v>
                </c:pt>
                <c:pt idx="2">
                  <c:v>3.7990000000000116E-3</c:v>
                </c:pt>
                <c:pt idx="3">
                  <c:v>3.8250000000000098E-3</c:v>
                </c:pt>
                <c:pt idx="4">
                  <c:v>3.8213333333333471E-3</c:v>
                </c:pt>
                <c:pt idx="5">
                  <c:v>3.7950000000000119E-3</c:v>
                </c:pt>
                <c:pt idx="6">
                  <c:v>3.7840000000000122E-3</c:v>
                </c:pt>
                <c:pt idx="7">
                  <c:v>3.8026666666666755E-3</c:v>
                </c:pt>
                <c:pt idx="8">
                  <c:v>3.7970000000000126E-3</c:v>
                </c:pt>
                <c:pt idx="9">
                  <c:v>3.8453333333333447E-3</c:v>
                </c:pt>
                <c:pt idx="10">
                  <c:v>3.7900000000000112E-3</c:v>
                </c:pt>
                <c:pt idx="11">
                  <c:v>3.795000000000011E-3</c:v>
                </c:pt>
                <c:pt idx="12">
                  <c:v>3.7920000000000106E-3</c:v>
                </c:pt>
                <c:pt idx="13">
                  <c:v>3.7843333333333453E-3</c:v>
                </c:pt>
                <c:pt idx="14">
                  <c:v>3.7883333333333441E-3</c:v>
                </c:pt>
                <c:pt idx="15">
                  <c:v>3.7563333333333455E-3</c:v>
                </c:pt>
                <c:pt idx="16">
                  <c:v>3.7743333333333422E-3</c:v>
                </c:pt>
                <c:pt idx="17">
                  <c:v>3.7666666666666747E-3</c:v>
                </c:pt>
                <c:pt idx="18">
                  <c:v>3.7690000000000098E-3</c:v>
                </c:pt>
                <c:pt idx="19">
                  <c:v>3.7433333333333455E-3</c:v>
                </c:pt>
                <c:pt idx="20">
                  <c:v>3.7303333333333416E-3</c:v>
                </c:pt>
                <c:pt idx="21">
                  <c:v>3.7196666666666775E-3</c:v>
                </c:pt>
                <c:pt idx="22">
                  <c:v>3.7380000000000113E-3</c:v>
                </c:pt>
                <c:pt idx="23">
                  <c:v>3.6973333333333437E-3</c:v>
                </c:pt>
                <c:pt idx="24">
                  <c:v>3.6916666666666756E-3</c:v>
                </c:pt>
                <c:pt idx="25">
                  <c:v>3.7083333333333456E-3</c:v>
                </c:pt>
                <c:pt idx="26">
                  <c:v>3.7026666666666757E-3</c:v>
                </c:pt>
                <c:pt idx="27">
                  <c:v>3.6760000000000087E-3</c:v>
                </c:pt>
                <c:pt idx="28">
                  <c:v>3.6653333333333434E-3</c:v>
                </c:pt>
                <c:pt idx="29">
                  <c:v>3.6776666666666746E-3</c:v>
                </c:pt>
                <c:pt idx="30">
                  <c:v>3.6503333333333392E-3</c:v>
                </c:pt>
                <c:pt idx="31">
                  <c:v>3.6556666666666742E-3</c:v>
                </c:pt>
                <c:pt idx="32">
                  <c:v>3.6576666666666749E-3</c:v>
                </c:pt>
                <c:pt idx="33">
                  <c:v>3.6550000000000081E-3</c:v>
                </c:pt>
                <c:pt idx="34">
                  <c:v>3.6280000000000071E-3</c:v>
                </c:pt>
                <c:pt idx="35">
                  <c:v>3.6270000000000057E-3</c:v>
                </c:pt>
                <c:pt idx="36">
                  <c:v>3.6226666666666759E-3</c:v>
                </c:pt>
                <c:pt idx="37">
                  <c:v>3.6156666666666728E-3</c:v>
                </c:pt>
                <c:pt idx="38">
                  <c:v>3.6093333333333351E-3</c:v>
                </c:pt>
                <c:pt idx="39">
                  <c:v>3.6260000000000073E-3</c:v>
                </c:pt>
                <c:pt idx="40">
                  <c:v>3.621000000000007E-3</c:v>
                </c:pt>
                <c:pt idx="41">
                  <c:v>3.6300000000000087E-3</c:v>
                </c:pt>
                <c:pt idx="42">
                  <c:v>3.6146666666666723E-3</c:v>
                </c:pt>
                <c:pt idx="43">
                  <c:v>3.5956666666666715E-3</c:v>
                </c:pt>
                <c:pt idx="44">
                  <c:v>3.6050000000000075E-3</c:v>
                </c:pt>
                <c:pt idx="45">
                  <c:v>3.5966666666666738E-3</c:v>
                </c:pt>
                <c:pt idx="46">
                  <c:v>3.5800000000000051E-3</c:v>
                </c:pt>
                <c:pt idx="47">
                  <c:v>3.5793333333333363E-3</c:v>
                </c:pt>
                <c:pt idx="48">
                  <c:v>3.5716666666666713E-3</c:v>
                </c:pt>
                <c:pt idx="49">
                  <c:v>3.567666666666673E-3</c:v>
                </c:pt>
                <c:pt idx="50">
                  <c:v>3.5116666666666668E-3</c:v>
                </c:pt>
                <c:pt idx="51">
                  <c:v>3.3856666666666649E-3</c:v>
                </c:pt>
                <c:pt idx="52">
                  <c:v>3.0699999999999998E-3</c:v>
                </c:pt>
                <c:pt idx="53">
                  <c:v>2.7859999999999998E-3</c:v>
                </c:pt>
                <c:pt idx="54">
                  <c:v>2.6750000000000007E-3</c:v>
                </c:pt>
                <c:pt idx="55">
                  <c:v>2.6966666666666671E-3</c:v>
                </c:pt>
                <c:pt idx="56">
                  <c:v>2.7010000000000011E-3</c:v>
                </c:pt>
                <c:pt idx="57">
                  <c:v>2.6696666666666696E-3</c:v>
                </c:pt>
                <c:pt idx="58">
                  <c:v>2.6373333333333348E-3</c:v>
                </c:pt>
                <c:pt idx="59">
                  <c:v>2.6776666666666663E-3</c:v>
                </c:pt>
                <c:pt idx="60">
                  <c:v>2.6516666666666672E-3</c:v>
                </c:pt>
                <c:pt idx="61">
                  <c:v>2.6736666666666671E-3</c:v>
                </c:pt>
                <c:pt idx="62">
                  <c:v>2.6863333333333348E-3</c:v>
                </c:pt>
                <c:pt idx="63">
                  <c:v>2.6673333333333323E-3</c:v>
                </c:pt>
                <c:pt idx="64">
                  <c:v>2.6593333333333347E-3</c:v>
                </c:pt>
                <c:pt idx="65">
                  <c:v>2.6846666666666659E-3</c:v>
                </c:pt>
                <c:pt idx="66">
                  <c:v>2.6663333333333305E-3</c:v>
                </c:pt>
                <c:pt idx="67">
                  <c:v>2.7056666666666687E-3</c:v>
                </c:pt>
                <c:pt idx="68">
                  <c:v>2.6836666666666662E-3</c:v>
                </c:pt>
                <c:pt idx="69">
                  <c:v>2.6709999999999989E-3</c:v>
                </c:pt>
                <c:pt idx="70">
                  <c:v>2.6856666666666691E-3</c:v>
                </c:pt>
                <c:pt idx="71">
                  <c:v>2.6720000000000012E-3</c:v>
                </c:pt>
                <c:pt idx="72">
                  <c:v>2.666333333333337E-3</c:v>
                </c:pt>
                <c:pt idx="73">
                  <c:v>2.7020000000000017E-3</c:v>
                </c:pt>
                <c:pt idx="74">
                  <c:v>2.7160000000000001E-3</c:v>
                </c:pt>
                <c:pt idx="75">
                  <c:v>2.6776666666666672E-3</c:v>
                </c:pt>
                <c:pt idx="76">
                  <c:v>2.6713333333333337E-3</c:v>
                </c:pt>
                <c:pt idx="77">
                  <c:v>2.6899999999999997E-3</c:v>
                </c:pt>
                <c:pt idx="78">
                  <c:v>2.731333333333336E-3</c:v>
                </c:pt>
                <c:pt idx="79">
                  <c:v>2.7086666666666669E-3</c:v>
                </c:pt>
                <c:pt idx="80">
                  <c:v>2.6866666666666658E-3</c:v>
                </c:pt>
                <c:pt idx="81">
                  <c:v>2.6963333333333323E-3</c:v>
                </c:pt>
                <c:pt idx="82">
                  <c:v>2.7200000000000002E-3</c:v>
                </c:pt>
                <c:pt idx="83">
                  <c:v>2.7079999999999982E-3</c:v>
                </c:pt>
                <c:pt idx="84">
                  <c:v>2.6883333333333334E-3</c:v>
                </c:pt>
                <c:pt idx="85">
                  <c:v>2.7173333333333351E-3</c:v>
                </c:pt>
                <c:pt idx="86">
                  <c:v>2.6883333333333334E-3</c:v>
                </c:pt>
                <c:pt idx="87">
                  <c:v>2.7179999999999999E-3</c:v>
                </c:pt>
                <c:pt idx="88">
                  <c:v>2.7010000000000016E-3</c:v>
                </c:pt>
                <c:pt idx="89">
                  <c:v>2.7186666666666639E-3</c:v>
                </c:pt>
                <c:pt idx="90">
                  <c:v>2.7413333333333339E-3</c:v>
                </c:pt>
                <c:pt idx="91">
                  <c:v>2.6946666666666677E-3</c:v>
                </c:pt>
                <c:pt idx="92">
                  <c:v>2.7123333333333348E-3</c:v>
                </c:pt>
                <c:pt idx="93">
                  <c:v>2.7220000000000013E-3</c:v>
                </c:pt>
                <c:pt idx="94">
                  <c:v>2.7030000000000001E-3</c:v>
                </c:pt>
                <c:pt idx="95">
                  <c:v>2.7223333333333335E-3</c:v>
                </c:pt>
                <c:pt idx="96">
                  <c:v>2.6913333333333342E-3</c:v>
                </c:pt>
                <c:pt idx="97">
                  <c:v>2.6916666666666643E-3</c:v>
                </c:pt>
                <c:pt idx="98">
                  <c:v>2.7236666666666663E-3</c:v>
                </c:pt>
                <c:pt idx="99">
                  <c:v>2.709E-3</c:v>
                </c:pt>
                <c:pt idx="100">
                  <c:v>2.6869999999999993E-3</c:v>
                </c:pt>
                <c:pt idx="101">
                  <c:v>2.7073333333333342E-3</c:v>
                </c:pt>
                <c:pt idx="102">
                  <c:v>2.6863333333333335E-3</c:v>
                </c:pt>
                <c:pt idx="103">
                  <c:v>2.6719999999999982E-3</c:v>
                </c:pt>
                <c:pt idx="104">
                  <c:v>2.7076666666666677E-3</c:v>
                </c:pt>
                <c:pt idx="105">
                  <c:v>2.6999999999999975E-3</c:v>
                </c:pt>
                <c:pt idx="106">
                  <c:v>2.6796666666666683E-3</c:v>
                </c:pt>
                <c:pt idx="107">
                  <c:v>2.6990000000000022E-3</c:v>
                </c:pt>
                <c:pt idx="108">
                  <c:v>2.7133333333333337E-3</c:v>
                </c:pt>
                <c:pt idx="109">
                  <c:v>2.6980000000000033E-3</c:v>
                </c:pt>
                <c:pt idx="110">
                  <c:v>2.7320000000000018E-3</c:v>
                </c:pt>
                <c:pt idx="111">
                  <c:v>2.7063333333333358E-3</c:v>
                </c:pt>
                <c:pt idx="112">
                  <c:v>2.7119999999999991E-3</c:v>
                </c:pt>
                <c:pt idx="113">
                  <c:v>2.7290000000000005E-3</c:v>
                </c:pt>
                <c:pt idx="114">
                  <c:v>2.683666666666668E-3</c:v>
                </c:pt>
                <c:pt idx="115">
                  <c:v>2.7116666666666691E-3</c:v>
                </c:pt>
                <c:pt idx="116">
                  <c:v>2.7093333333333349E-3</c:v>
                </c:pt>
                <c:pt idx="117">
                  <c:v>2.6860000000000018E-3</c:v>
                </c:pt>
                <c:pt idx="118">
                  <c:v>2.7323333333333318E-3</c:v>
                </c:pt>
                <c:pt idx="119">
                  <c:v>2.7420000000000005E-3</c:v>
                </c:pt>
                <c:pt idx="120">
                  <c:v>2.6896666666666653E-3</c:v>
                </c:pt>
                <c:pt idx="121">
                  <c:v>2.6909999999999998E-3</c:v>
                </c:pt>
                <c:pt idx="122">
                  <c:v>2.740000000000002E-3</c:v>
                </c:pt>
                <c:pt idx="123">
                  <c:v>2.7286666666666687E-3</c:v>
                </c:pt>
                <c:pt idx="124">
                  <c:v>2.6859999999999987E-3</c:v>
                </c:pt>
                <c:pt idx="125">
                  <c:v>2.7193333333333349E-3</c:v>
                </c:pt>
                <c:pt idx="126">
                  <c:v>2.7400000000000028E-3</c:v>
                </c:pt>
                <c:pt idx="127">
                  <c:v>2.6876666666666663E-3</c:v>
                </c:pt>
                <c:pt idx="128">
                  <c:v>2.7029999999999984E-3</c:v>
                </c:pt>
                <c:pt idx="129">
                  <c:v>2.7573333333333356E-3</c:v>
                </c:pt>
                <c:pt idx="130">
                  <c:v>2.7313333333333317E-3</c:v>
                </c:pt>
                <c:pt idx="131">
                  <c:v>2.7066666666666675E-3</c:v>
                </c:pt>
                <c:pt idx="132">
                  <c:v>2.710333333333335E-3</c:v>
                </c:pt>
                <c:pt idx="133">
                  <c:v>2.7256666666666653E-3</c:v>
                </c:pt>
                <c:pt idx="134">
                  <c:v>2.7460000000000015E-3</c:v>
                </c:pt>
                <c:pt idx="135">
                  <c:v>2.7096666666666653E-3</c:v>
                </c:pt>
                <c:pt idx="136">
                  <c:v>2.6986666666666652E-3</c:v>
                </c:pt>
                <c:pt idx="137">
                  <c:v>2.7280000000000026E-3</c:v>
                </c:pt>
                <c:pt idx="138">
                  <c:v>2.7173333333333346E-3</c:v>
                </c:pt>
                <c:pt idx="139">
                  <c:v>2.6963333333333344E-3</c:v>
                </c:pt>
                <c:pt idx="140">
                  <c:v>2.7216666666666674E-3</c:v>
                </c:pt>
                <c:pt idx="141">
                  <c:v>2.7056666666666644E-3</c:v>
                </c:pt>
                <c:pt idx="142">
                  <c:v>2.7076666666666659E-3</c:v>
                </c:pt>
                <c:pt idx="143">
                  <c:v>2.7376666666666682E-3</c:v>
                </c:pt>
                <c:pt idx="144">
                  <c:v>2.741666666666667E-3</c:v>
                </c:pt>
                <c:pt idx="145">
                  <c:v>2.7203333333333337E-3</c:v>
                </c:pt>
                <c:pt idx="146">
                  <c:v>2.7233333333333341E-3</c:v>
                </c:pt>
                <c:pt idx="147">
                  <c:v>2.7046666666666677E-3</c:v>
                </c:pt>
                <c:pt idx="148">
                  <c:v>2.7090000000000018E-3</c:v>
                </c:pt>
                <c:pt idx="149">
                  <c:v>2.7263333333333332E-3</c:v>
                </c:pt>
                <c:pt idx="150">
                  <c:v>2.7366666666666676E-3</c:v>
                </c:pt>
                <c:pt idx="151">
                  <c:v>2.7296666666666684E-3</c:v>
                </c:pt>
                <c:pt idx="152">
                  <c:v>2.6926666666666653E-3</c:v>
                </c:pt>
                <c:pt idx="153">
                  <c:v>2.6960000000000013E-3</c:v>
                </c:pt>
                <c:pt idx="154">
                  <c:v>2.7343333333333343E-3</c:v>
                </c:pt>
                <c:pt idx="155">
                  <c:v>2.7166666666666658E-3</c:v>
                </c:pt>
                <c:pt idx="156">
                  <c:v>2.7246666666666678E-3</c:v>
                </c:pt>
                <c:pt idx="157">
                  <c:v>2.7349999999999996E-3</c:v>
                </c:pt>
                <c:pt idx="158">
                  <c:v>2.7270000000000029E-3</c:v>
                </c:pt>
                <c:pt idx="159">
                  <c:v>2.7043333333333351E-3</c:v>
                </c:pt>
                <c:pt idx="160">
                  <c:v>2.7153333333333352E-3</c:v>
                </c:pt>
                <c:pt idx="161">
                  <c:v>2.6776666666666663E-3</c:v>
                </c:pt>
                <c:pt idx="162">
                  <c:v>2.7410000000000008E-3</c:v>
                </c:pt>
                <c:pt idx="163">
                  <c:v>2.7493333333333354E-3</c:v>
                </c:pt>
                <c:pt idx="164">
                  <c:v>2.7106666666666646E-3</c:v>
                </c:pt>
                <c:pt idx="165">
                  <c:v>2.7113333333333351E-3</c:v>
                </c:pt>
                <c:pt idx="166">
                  <c:v>2.7046666666666647E-3</c:v>
                </c:pt>
                <c:pt idx="167">
                  <c:v>2.7250000000000022E-3</c:v>
                </c:pt>
                <c:pt idx="168">
                  <c:v>2.7160000000000001E-3</c:v>
                </c:pt>
                <c:pt idx="169">
                  <c:v>2.7289999999999975E-3</c:v>
                </c:pt>
                <c:pt idx="170">
                  <c:v>2.7260000000000006E-3</c:v>
                </c:pt>
                <c:pt idx="171">
                  <c:v>2.7056666666666652E-3</c:v>
                </c:pt>
                <c:pt idx="172">
                  <c:v>2.6883333333333355E-3</c:v>
                </c:pt>
                <c:pt idx="173">
                  <c:v>2.7310000000000025E-3</c:v>
                </c:pt>
                <c:pt idx="174">
                  <c:v>2.7409999999999986E-3</c:v>
                </c:pt>
                <c:pt idx="175">
                  <c:v>2.7203333333333363E-3</c:v>
                </c:pt>
                <c:pt idx="176">
                  <c:v>2.7096666666666671E-3</c:v>
                </c:pt>
                <c:pt idx="177">
                  <c:v>2.7306666666666664E-3</c:v>
                </c:pt>
                <c:pt idx="178">
                  <c:v>2.7449999999999987E-3</c:v>
                </c:pt>
                <c:pt idx="179">
                  <c:v>2.7146666666666686E-3</c:v>
                </c:pt>
                <c:pt idx="180">
                  <c:v>2.7460000000000006E-3</c:v>
                </c:pt>
                <c:pt idx="181">
                  <c:v>2.7103333333333341E-3</c:v>
                </c:pt>
                <c:pt idx="182">
                  <c:v>2.7203333333333346E-3</c:v>
                </c:pt>
                <c:pt idx="183">
                  <c:v>2.7223333333333335E-3</c:v>
                </c:pt>
                <c:pt idx="184">
                  <c:v>2.7259999999999988E-3</c:v>
                </c:pt>
                <c:pt idx="185">
                  <c:v>2.7353333333333344E-3</c:v>
                </c:pt>
                <c:pt idx="186">
                  <c:v>2.7110000000000003E-3</c:v>
                </c:pt>
                <c:pt idx="187">
                  <c:v>2.7033333333333349E-3</c:v>
                </c:pt>
                <c:pt idx="188">
                  <c:v>2.7120000000000022E-3</c:v>
                </c:pt>
                <c:pt idx="189">
                  <c:v>2.7350000000000005E-3</c:v>
                </c:pt>
                <c:pt idx="190">
                  <c:v>2.717333333333332E-3</c:v>
                </c:pt>
                <c:pt idx="191">
                  <c:v>2.7173333333333338E-3</c:v>
                </c:pt>
                <c:pt idx="192">
                  <c:v>2.7396666666666667E-3</c:v>
                </c:pt>
                <c:pt idx="193">
                  <c:v>2.7156666666666674E-3</c:v>
                </c:pt>
                <c:pt idx="194">
                  <c:v>2.7179999999999991E-3</c:v>
                </c:pt>
                <c:pt idx="195">
                  <c:v>2.7486666666666662E-3</c:v>
                </c:pt>
                <c:pt idx="196">
                  <c:v>2.7006666666666646E-3</c:v>
                </c:pt>
                <c:pt idx="197">
                  <c:v>2.7086666666666678E-3</c:v>
                </c:pt>
                <c:pt idx="198">
                  <c:v>2.7436666666666677E-3</c:v>
                </c:pt>
              </c:numCache>
            </c:numRef>
          </c:val>
        </c:ser>
        <c:ser>
          <c:idx val="2"/>
          <c:order val="2"/>
          <c:tx>
            <c:v>40% Family (with Smart Friend Choice)</c:v>
          </c:tx>
          <c:spPr>
            <a:ln>
              <a:solidFill>
                <a:srgbClr val="92D050"/>
              </a:solidFill>
            </a:ln>
          </c:spPr>
          <c:marker>
            <c:symbol val="none"/>
          </c:marker>
          <c:val>
            <c:numRef>
              <c:f>Summary!$M$3:$M$202</c:f>
              <c:numCache>
                <c:formatCode>0.0000E+00</c:formatCode>
                <c:ptCount val="200"/>
                <c:pt idx="0">
                  <c:v>3.7790000000000141E-3</c:v>
                </c:pt>
                <c:pt idx="1">
                  <c:v>3.767000000000016E-3</c:v>
                </c:pt>
                <c:pt idx="2">
                  <c:v>3.7773333333333469E-3</c:v>
                </c:pt>
                <c:pt idx="3">
                  <c:v>3.7936666666666804E-3</c:v>
                </c:pt>
                <c:pt idx="4">
                  <c:v>3.776666666666679E-3</c:v>
                </c:pt>
                <c:pt idx="5">
                  <c:v>3.7723333333333471E-3</c:v>
                </c:pt>
                <c:pt idx="6">
                  <c:v>3.7756666666666793E-3</c:v>
                </c:pt>
                <c:pt idx="7">
                  <c:v>3.7843333333333483E-3</c:v>
                </c:pt>
                <c:pt idx="8">
                  <c:v>3.792000000000015E-3</c:v>
                </c:pt>
                <c:pt idx="9">
                  <c:v>3.7756666666666802E-3</c:v>
                </c:pt>
                <c:pt idx="10">
                  <c:v>3.7900000000000125E-3</c:v>
                </c:pt>
                <c:pt idx="11">
                  <c:v>3.7556666666666814E-3</c:v>
                </c:pt>
                <c:pt idx="12">
                  <c:v>3.778666666666681E-3</c:v>
                </c:pt>
                <c:pt idx="13">
                  <c:v>3.7873333333333465E-3</c:v>
                </c:pt>
                <c:pt idx="14">
                  <c:v>3.7930000000000142E-3</c:v>
                </c:pt>
                <c:pt idx="15">
                  <c:v>3.7716666666666818E-3</c:v>
                </c:pt>
                <c:pt idx="16">
                  <c:v>3.7770000000000126E-3</c:v>
                </c:pt>
                <c:pt idx="17">
                  <c:v>3.7710000000000139E-3</c:v>
                </c:pt>
                <c:pt idx="18">
                  <c:v>3.7633333333333473E-3</c:v>
                </c:pt>
                <c:pt idx="19">
                  <c:v>3.7876666666666801E-3</c:v>
                </c:pt>
                <c:pt idx="20">
                  <c:v>3.7790000000000146E-3</c:v>
                </c:pt>
                <c:pt idx="21">
                  <c:v>3.7763333333333477E-3</c:v>
                </c:pt>
                <c:pt idx="22">
                  <c:v>3.776666666666679E-3</c:v>
                </c:pt>
                <c:pt idx="23">
                  <c:v>3.7870000000000143E-3</c:v>
                </c:pt>
                <c:pt idx="24">
                  <c:v>3.7870000000000113E-3</c:v>
                </c:pt>
                <c:pt idx="25">
                  <c:v>3.7866666666666799E-3</c:v>
                </c:pt>
                <c:pt idx="26">
                  <c:v>3.7746666666666822E-3</c:v>
                </c:pt>
                <c:pt idx="27">
                  <c:v>3.7940000000000144E-3</c:v>
                </c:pt>
                <c:pt idx="28">
                  <c:v>3.7843333333333483E-3</c:v>
                </c:pt>
                <c:pt idx="29">
                  <c:v>3.7690000000000115E-3</c:v>
                </c:pt>
                <c:pt idx="30">
                  <c:v>3.7736666666666804E-3</c:v>
                </c:pt>
                <c:pt idx="31">
                  <c:v>3.7776666666666787E-3</c:v>
                </c:pt>
                <c:pt idx="32">
                  <c:v>3.7920000000000132E-3</c:v>
                </c:pt>
                <c:pt idx="33">
                  <c:v>3.791666666666681E-3</c:v>
                </c:pt>
                <c:pt idx="34">
                  <c:v>3.7893333333333464E-3</c:v>
                </c:pt>
                <c:pt idx="35">
                  <c:v>3.7926666666666803E-3</c:v>
                </c:pt>
                <c:pt idx="36">
                  <c:v>3.7680000000000131E-3</c:v>
                </c:pt>
                <c:pt idx="37">
                  <c:v>3.7906666666666813E-3</c:v>
                </c:pt>
                <c:pt idx="38">
                  <c:v>3.7903333333333469E-3</c:v>
                </c:pt>
                <c:pt idx="39">
                  <c:v>3.7793333333333485E-3</c:v>
                </c:pt>
                <c:pt idx="40">
                  <c:v>3.7753333333333475E-3</c:v>
                </c:pt>
                <c:pt idx="41">
                  <c:v>3.7830000000000151E-3</c:v>
                </c:pt>
                <c:pt idx="42">
                  <c:v>3.7963333333333464E-3</c:v>
                </c:pt>
                <c:pt idx="43">
                  <c:v>3.7523333333333475E-3</c:v>
                </c:pt>
                <c:pt idx="44">
                  <c:v>3.787333333333347E-3</c:v>
                </c:pt>
                <c:pt idx="45">
                  <c:v>3.7880000000000157E-3</c:v>
                </c:pt>
                <c:pt idx="46">
                  <c:v>3.7710000000000148E-3</c:v>
                </c:pt>
                <c:pt idx="47">
                  <c:v>3.7946666666666788E-3</c:v>
                </c:pt>
                <c:pt idx="48">
                  <c:v>3.7710000000000139E-3</c:v>
                </c:pt>
                <c:pt idx="49">
                  <c:v>3.7800000000000143E-3</c:v>
                </c:pt>
                <c:pt idx="50">
                  <c:v>3.768333333333347E-3</c:v>
                </c:pt>
                <c:pt idx="51">
                  <c:v>3.73500000000001E-3</c:v>
                </c:pt>
                <c:pt idx="52">
                  <c:v>3.6930000000000096E-3</c:v>
                </c:pt>
                <c:pt idx="53">
                  <c:v>3.6486666666666746E-3</c:v>
                </c:pt>
                <c:pt idx="54">
                  <c:v>3.6026666666666707E-3</c:v>
                </c:pt>
                <c:pt idx="55">
                  <c:v>3.5783333333333383E-3</c:v>
                </c:pt>
                <c:pt idx="56">
                  <c:v>3.6150000000000041E-3</c:v>
                </c:pt>
                <c:pt idx="57">
                  <c:v>3.6316666666666719E-3</c:v>
                </c:pt>
                <c:pt idx="58">
                  <c:v>3.5883333333333379E-3</c:v>
                </c:pt>
                <c:pt idx="59">
                  <c:v>3.5926666666666711E-3</c:v>
                </c:pt>
                <c:pt idx="60">
                  <c:v>3.6200000000000034E-3</c:v>
                </c:pt>
                <c:pt idx="61">
                  <c:v>3.6223333333333372E-3</c:v>
                </c:pt>
                <c:pt idx="62">
                  <c:v>3.56166666666667E-3</c:v>
                </c:pt>
                <c:pt idx="63">
                  <c:v>3.6363333333333369E-3</c:v>
                </c:pt>
                <c:pt idx="64">
                  <c:v>3.5993333333333394E-3</c:v>
                </c:pt>
                <c:pt idx="65">
                  <c:v>3.5916666666666684E-3</c:v>
                </c:pt>
                <c:pt idx="66">
                  <c:v>3.6210000000000036E-3</c:v>
                </c:pt>
                <c:pt idx="67">
                  <c:v>3.6113333333333388E-3</c:v>
                </c:pt>
                <c:pt idx="68">
                  <c:v>3.5696666666666732E-3</c:v>
                </c:pt>
                <c:pt idx="69">
                  <c:v>3.6076666666666713E-3</c:v>
                </c:pt>
                <c:pt idx="70">
                  <c:v>3.6076666666666713E-3</c:v>
                </c:pt>
                <c:pt idx="71">
                  <c:v>3.6003333333333373E-3</c:v>
                </c:pt>
                <c:pt idx="72">
                  <c:v>3.5843333333333369E-3</c:v>
                </c:pt>
                <c:pt idx="73">
                  <c:v>3.6073333333333387E-3</c:v>
                </c:pt>
                <c:pt idx="74">
                  <c:v>3.6113333333333405E-3</c:v>
                </c:pt>
                <c:pt idx="75">
                  <c:v>3.6306666666666714E-3</c:v>
                </c:pt>
                <c:pt idx="76">
                  <c:v>3.5986666666666684E-3</c:v>
                </c:pt>
                <c:pt idx="77">
                  <c:v>3.5963333333333385E-3</c:v>
                </c:pt>
                <c:pt idx="78">
                  <c:v>3.6170000000000035E-3</c:v>
                </c:pt>
                <c:pt idx="79">
                  <c:v>3.6176666666666727E-3</c:v>
                </c:pt>
                <c:pt idx="80">
                  <c:v>3.5993333333333376E-3</c:v>
                </c:pt>
                <c:pt idx="81">
                  <c:v>3.6100000000000086E-3</c:v>
                </c:pt>
                <c:pt idx="82">
                  <c:v>3.5760000000000041E-3</c:v>
                </c:pt>
                <c:pt idx="83">
                  <c:v>3.6223333333333398E-3</c:v>
                </c:pt>
                <c:pt idx="84">
                  <c:v>3.6103333333333356E-3</c:v>
                </c:pt>
                <c:pt idx="85">
                  <c:v>3.6136666666666695E-3</c:v>
                </c:pt>
                <c:pt idx="86">
                  <c:v>3.6203333333333413E-3</c:v>
                </c:pt>
                <c:pt idx="87">
                  <c:v>3.6033333333333395E-3</c:v>
                </c:pt>
                <c:pt idx="88">
                  <c:v>3.5926666666666694E-3</c:v>
                </c:pt>
                <c:pt idx="89">
                  <c:v>3.6356666666666699E-3</c:v>
                </c:pt>
                <c:pt idx="90">
                  <c:v>3.6206666666666713E-3</c:v>
                </c:pt>
                <c:pt idx="91">
                  <c:v>3.6010000000000022E-3</c:v>
                </c:pt>
                <c:pt idx="92">
                  <c:v>3.5960000000000046E-3</c:v>
                </c:pt>
                <c:pt idx="93">
                  <c:v>3.6283333333333402E-3</c:v>
                </c:pt>
                <c:pt idx="94">
                  <c:v>3.6083333333333388E-3</c:v>
                </c:pt>
                <c:pt idx="95">
                  <c:v>3.5790000000000036E-3</c:v>
                </c:pt>
                <c:pt idx="96">
                  <c:v>3.6183333333333349E-3</c:v>
                </c:pt>
                <c:pt idx="97">
                  <c:v>3.6190000000000037E-3</c:v>
                </c:pt>
                <c:pt idx="98">
                  <c:v>3.5866666666666686E-3</c:v>
                </c:pt>
                <c:pt idx="99">
                  <c:v>3.6083333333333367E-3</c:v>
                </c:pt>
                <c:pt idx="100">
                  <c:v>3.6223333333333381E-3</c:v>
                </c:pt>
                <c:pt idx="101">
                  <c:v>3.5760000000000032E-3</c:v>
                </c:pt>
                <c:pt idx="102">
                  <c:v>3.6036666666666712E-3</c:v>
                </c:pt>
                <c:pt idx="103">
                  <c:v>3.6243333333333392E-3</c:v>
                </c:pt>
                <c:pt idx="104">
                  <c:v>3.5996666666666746E-3</c:v>
                </c:pt>
                <c:pt idx="105">
                  <c:v>3.611000000000007E-3</c:v>
                </c:pt>
                <c:pt idx="106">
                  <c:v>3.587333333333336E-3</c:v>
                </c:pt>
                <c:pt idx="107">
                  <c:v>3.6273333333333392E-3</c:v>
                </c:pt>
                <c:pt idx="108">
                  <c:v>3.6066666666666716E-3</c:v>
                </c:pt>
                <c:pt idx="109">
                  <c:v>3.5696666666666715E-3</c:v>
                </c:pt>
                <c:pt idx="110">
                  <c:v>3.6100000000000038E-3</c:v>
                </c:pt>
                <c:pt idx="111">
                  <c:v>3.5993333333333363E-3</c:v>
                </c:pt>
                <c:pt idx="112">
                  <c:v>3.5916666666666692E-3</c:v>
                </c:pt>
                <c:pt idx="113">
                  <c:v>3.6063333333333386E-3</c:v>
                </c:pt>
                <c:pt idx="114">
                  <c:v>3.5926666666666694E-3</c:v>
                </c:pt>
                <c:pt idx="115">
                  <c:v>3.5906666666666695E-3</c:v>
                </c:pt>
                <c:pt idx="116">
                  <c:v>3.6213333333333379E-3</c:v>
                </c:pt>
                <c:pt idx="117">
                  <c:v>3.6266666666666739E-3</c:v>
                </c:pt>
                <c:pt idx="118">
                  <c:v>3.5873333333333391E-3</c:v>
                </c:pt>
                <c:pt idx="119">
                  <c:v>3.582333333333338E-3</c:v>
                </c:pt>
                <c:pt idx="120">
                  <c:v>3.6153333333333385E-3</c:v>
                </c:pt>
                <c:pt idx="121">
                  <c:v>3.6210000000000031E-3</c:v>
                </c:pt>
                <c:pt idx="122">
                  <c:v>3.6250000000000071E-3</c:v>
                </c:pt>
                <c:pt idx="123">
                  <c:v>3.5956666666666715E-3</c:v>
                </c:pt>
                <c:pt idx="124">
                  <c:v>3.5973333333333378E-3</c:v>
                </c:pt>
                <c:pt idx="125">
                  <c:v>3.6450000000000046E-3</c:v>
                </c:pt>
                <c:pt idx="126">
                  <c:v>3.5853333333333384E-3</c:v>
                </c:pt>
                <c:pt idx="127">
                  <c:v>3.5840000000000052E-3</c:v>
                </c:pt>
                <c:pt idx="128">
                  <c:v>3.6166666666666695E-3</c:v>
                </c:pt>
                <c:pt idx="129">
                  <c:v>3.5880000000000074E-3</c:v>
                </c:pt>
                <c:pt idx="130">
                  <c:v>3.5966666666666681E-3</c:v>
                </c:pt>
                <c:pt idx="131">
                  <c:v>3.5883333333333379E-3</c:v>
                </c:pt>
                <c:pt idx="132">
                  <c:v>3.589333333333335E-3</c:v>
                </c:pt>
                <c:pt idx="133">
                  <c:v>3.6123333333333385E-3</c:v>
                </c:pt>
                <c:pt idx="134">
                  <c:v>3.626666666666673E-3</c:v>
                </c:pt>
                <c:pt idx="135">
                  <c:v>3.6166666666666712E-3</c:v>
                </c:pt>
                <c:pt idx="136">
                  <c:v>3.598000000000004E-3</c:v>
                </c:pt>
                <c:pt idx="137">
                  <c:v>3.6030000000000038E-3</c:v>
                </c:pt>
                <c:pt idx="138">
                  <c:v>3.6226666666666716E-3</c:v>
                </c:pt>
                <c:pt idx="139">
                  <c:v>3.5960000000000046E-3</c:v>
                </c:pt>
                <c:pt idx="140">
                  <c:v>3.6023333333333376E-3</c:v>
                </c:pt>
                <c:pt idx="141">
                  <c:v>3.6213333333333388E-3</c:v>
                </c:pt>
                <c:pt idx="142">
                  <c:v>3.6210000000000044E-3</c:v>
                </c:pt>
                <c:pt idx="143">
                  <c:v>3.5800000000000046E-3</c:v>
                </c:pt>
                <c:pt idx="144">
                  <c:v>3.6146666666666718E-3</c:v>
                </c:pt>
                <c:pt idx="145">
                  <c:v>3.6193333333333377E-3</c:v>
                </c:pt>
                <c:pt idx="146">
                  <c:v>3.5953333333333375E-3</c:v>
                </c:pt>
                <c:pt idx="147">
                  <c:v>3.6063333333333399E-3</c:v>
                </c:pt>
                <c:pt idx="148">
                  <c:v>3.6233333333333382E-3</c:v>
                </c:pt>
                <c:pt idx="149">
                  <c:v>3.5833333333333368E-3</c:v>
                </c:pt>
                <c:pt idx="150">
                  <c:v>3.5886666666666697E-3</c:v>
                </c:pt>
                <c:pt idx="151">
                  <c:v>3.5953333333333367E-3</c:v>
                </c:pt>
                <c:pt idx="152">
                  <c:v>3.5960000000000046E-3</c:v>
                </c:pt>
                <c:pt idx="153">
                  <c:v>3.5766666666666681E-3</c:v>
                </c:pt>
                <c:pt idx="154">
                  <c:v>3.5990000000000037E-3</c:v>
                </c:pt>
                <c:pt idx="155">
                  <c:v>3.6166666666666738E-3</c:v>
                </c:pt>
                <c:pt idx="156">
                  <c:v>3.60766666666667E-3</c:v>
                </c:pt>
                <c:pt idx="157">
                  <c:v>3.6000000000000047E-3</c:v>
                </c:pt>
                <c:pt idx="158">
                  <c:v>3.6110000000000048E-3</c:v>
                </c:pt>
                <c:pt idx="159">
                  <c:v>3.6240000000000066E-3</c:v>
                </c:pt>
                <c:pt idx="160">
                  <c:v>3.6190000000000024E-3</c:v>
                </c:pt>
                <c:pt idx="161">
                  <c:v>3.5966666666666712E-3</c:v>
                </c:pt>
                <c:pt idx="162">
                  <c:v>3.5870000000000047E-3</c:v>
                </c:pt>
                <c:pt idx="163">
                  <c:v>3.618000000000004E-3</c:v>
                </c:pt>
                <c:pt idx="164">
                  <c:v>3.6296666666666712E-3</c:v>
                </c:pt>
                <c:pt idx="165">
                  <c:v>3.5966666666666712E-3</c:v>
                </c:pt>
                <c:pt idx="166">
                  <c:v>3.6056666666666702E-3</c:v>
                </c:pt>
                <c:pt idx="167">
                  <c:v>3.6070000000000056E-3</c:v>
                </c:pt>
                <c:pt idx="168">
                  <c:v>3.6080000000000062E-3</c:v>
                </c:pt>
                <c:pt idx="169">
                  <c:v>3.5843333333333369E-3</c:v>
                </c:pt>
                <c:pt idx="170">
                  <c:v>3.5883333333333379E-3</c:v>
                </c:pt>
                <c:pt idx="171">
                  <c:v>3.6010000000000044E-3</c:v>
                </c:pt>
                <c:pt idx="172">
                  <c:v>3.6256666666666737E-3</c:v>
                </c:pt>
                <c:pt idx="173">
                  <c:v>3.6006666666666695E-3</c:v>
                </c:pt>
                <c:pt idx="174">
                  <c:v>3.5903333333333377E-3</c:v>
                </c:pt>
                <c:pt idx="175">
                  <c:v>3.6016666666666727E-3</c:v>
                </c:pt>
                <c:pt idx="176">
                  <c:v>3.6303333333333378E-3</c:v>
                </c:pt>
                <c:pt idx="177">
                  <c:v>3.6116666666666719E-3</c:v>
                </c:pt>
                <c:pt idx="178">
                  <c:v>3.6193333333333398E-3</c:v>
                </c:pt>
                <c:pt idx="179">
                  <c:v>3.6013333333333396E-3</c:v>
                </c:pt>
                <c:pt idx="180">
                  <c:v>3.6160000000000042E-3</c:v>
                </c:pt>
                <c:pt idx="181">
                  <c:v>3.597000000000006E-3</c:v>
                </c:pt>
                <c:pt idx="182">
                  <c:v>3.6170000000000087E-3</c:v>
                </c:pt>
                <c:pt idx="183">
                  <c:v>3.601000000000007E-3</c:v>
                </c:pt>
                <c:pt idx="184">
                  <c:v>3.5873333333333386E-3</c:v>
                </c:pt>
                <c:pt idx="185">
                  <c:v>3.6083333333333388E-3</c:v>
                </c:pt>
                <c:pt idx="186">
                  <c:v>3.6083333333333393E-3</c:v>
                </c:pt>
                <c:pt idx="187">
                  <c:v>3.6070000000000047E-3</c:v>
                </c:pt>
                <c:pt idx="188">
                  <c:v>3.5933333333333373E-3</c:v>
                </c:pt>
                <c:pt idx="189">
                  <c:v>3.6136666666666695E-3</c:v>
                </c:pt>
                <c:pt idx="190">
                  <c:v>3.6000000000000042E-3</c:v>
                </c:pt>
                <c:pt idx="191">
                  <c:v>3.5780000000000061E-3</c:v>
                </c:pt>
                <c:pt idx="192">
                  <c:v>3.6226666666666733E-3</c:v>
                </c:pt>
                <c:pt idx="193">
                  <c:v>3.6026666666666685E-3</c:v>
                </c:pt>
                <c:pt idx="194">
                  <c:v>3.6000000000000016E-3</c:v>
                </c:pt>
                <c:pt idx="195">
                  <c:v>3.6050000000000023E-3</c:v>
                </c:pt>
                <c:pt idx="196">
                  <c:v>3.5650000000000031E-3</c:v>
                </c:pt>
                <c:pt idx="197">
                  <c:v>3.6143333333333388E-3</c:v>
                </c:pt>
                <c:pt idx="198">
                  <c:v>3.6190000000000059E-3</c:v>
                </c:pt>
              </c:numCache>
            </c:numRef>
          </c:val>
        </c:ser>
        <c:marker val="1"/>
        <c:axId val="62068224"/>
        <c:axId val="62070144"/>
      </c:lineChart>
      <c:catAx>
        <c:axId val="62068224"/>
        <c:scaling>
          <c:orientation val="minMax"/>
        </c:scaling>
        <c:axPos val="b"/>
        <c:title>
          <c:tx>
            <c:rich>
              <a:bodyPr/>
              <a:lstStyle/>
              <a:p>
                <a:pPr>
                  <a:defRPr/>
                </a:pPr>
                <a:r>
                  <a:rPr lang="en-US"/>
                  <a:t>Time</a:t>
                </a:r>
              </a:p>
            </c:rich>
          </c:tx>
          <c:layout/>
        </c:title>
        <c:majorTickMark val="none"/>
        <c:tickLblPos val="nextTo"/>
        <c:crossAx val="62070144"/>
        <c:crosses val="autoZero"/>
        <c:auto val="1"/>
        <c:lblAlgn val="ctr"/>
        <c:lblOffset val="100"/>
      </c:catAx>
      <c:valAx>
        <c:axId val="62070144"/>
        <c:scaling>
          <c:orientation val="minMax"/>
          <c:min val="2.5000000000000018E-3"/>
        </c:scaling>
        <c:axPos val="l"/>
        <c:majorGridlines/>
        <c:title>
          <c:tx>
            <c:rich>
              <a:bodyPr/>
              <a:lstStyle/>
              <a:p>
                <a:pPr>
                  <a:defRPr/>
                </a:pPr>
                <a:r>
                  <a:rPr lang="en-US"/>
                  <a:t>Network Betweeness</a:t>
                </a:r>
              </a:p>
            </c:rich>
          </c:tx>
          <c:layout/>
        </c:title>
        <c:numFmt formatCode="0.0000E+00" sourceLinked="1"/>
        <c:tickLblPos val="nextTo"/>
        <c:crossAx val="62068224"/>
        <c:crosses val="autoZero"/>
        <c:crossBetween val="between"/>
      </c:valAx>
    </c:plotArea>
    <c:legend>
      <c:legendPos val="r"/>
      <c:layout/>
    </c:legend>
    <c:plotVisOnly val="1"/>
  </c:chart>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ctr">
              <a:defRPr/>
            </a:pPr>
            <a:r>
              <a:rPr lang="en-US" sz="1800" b="1" i="0" baseline="0"/>
              <a:t>Average Network Popularity Measure </a:t>
            </a:r>
            <a:endParaRPr lang="en-US"/>
          </a:p>
          <a:p>
            <a:pPr algn="ctr">
              <a:defRPr/>
            </a:pPr>
            <a:r>
              <a:rPr lang="en-US" sz="1800" b="1" i="0" baseline="0"/>
              <a:t>with Various Family Structures, Unsociable Sick, and SFC</a:t>
            </a:r>
          </a:p>
        </c:rich>
      </c:tx>
      <c:layout/>
    </c:title>
    <c:plotArea>
      <c:layout/>
      <c:lineChart>
        <c:grouping val="standard"/>
        <c:ser>
          <c:idx val="0"/>
          <c:order val="0"/>
          <c:tx>
            <c:v>Baseline (No Unsociable Sick, No SFC)</c:v>
          </c:tx>
          <c:marker>
            <c:symbol val="none"/>
          </c:marker>
          <c:val>
            <c:numRef>
              <c:f>Summary!$A$3:$A$202</c:f>
              <c:numCache>
                <c:formatCode>0.0000E+00</c:formatCode>
                <c:ptCount val="200"/>
                <c:pt idx="0">
                  <c:v>0.11452066666666702</c:v>
                </c:pt>
                <c:pt idx="1">
                  <c:v>0.19118299999999969</c:v>
                </c:pt>
                <c:pt idx="2">
                  <c:v>0.25559466666666669</c:v>
                </c:pt>
                <c:pt idx="3">
                  <c:v>0.31236333333333371</c:v>
                </c:pt>
                <c:pt idx="4">
                  <c:v>0.36239166666666711</c:v>
                </c:pt>
                <c:pt idx="5">
                  <c:v>0.40901899999999963</c:v>
                </c:pt>
                <c:pt idx="6">
                  <c:v>0.45322833333333251</c:v>
                </c:pt>
                <c:pt idx="7">
                  <c:v>0.4901453333333321</c:v>
                </c:pt>
                <c:pt idx="8">
                  <c:v>0.52373633333333258</c:v>
                </c:pt>
                <c:pt idx="9">
                  <c:v>0.55201066666666654</c:v>
                </c:pt>
                <c:pt idx="10">
                  <c:v>0.58028499999999994</c:v>
                </c:pt>
                <c:pt idx="11">
                  <c:v>0.60749933333333395</c:v>
                </c:pt>
                <c:pt idx="12">
                  <c:v>0.63258700000000001</c:v>
                </c:pt>
                <c:pt idx="13">
                  <c:v>0.65363533333333379</c:v>
                </c:pt>
                <c:pt idx="14">
                  <c:v>0.67531133333333293</c:v>
                </c:pt>
                <c:pt idx="15">
                  <c:v>0.69472800000000035</c:v>
                </c:pt>
                <c:pt idx="16">
                  <c:v>0.71272233333333412</c:v>
                </c:pt>
                <c:pt idx="17">
                  <c:v>0.73100433333333414</c:v>
                </c:pt>
                <c:pt idx="18">
                  <c:v>0.7466653333333334</c:v>
                </c:pt>
                <c:pt idx="19">
                  <c:v>0.75998499999999958</c:v>
                </c:pt>
                <c:pt idx="20">
                  <c:v>0.77160566666666586</c:v>
                </c:pt>
                <c:pt idx="21">
                  <c:v>0.78393866666666534</c:v>
                </c:pt>
                <c:pt idx="22">
                  <c:v>0.79527766666666511</c:v>
                </c:pt>
                <c:pt idx="23">
                  <c:v>0.80612266666666554</c:v>
                </c:pt>
                <c:pt idx="24">
                  <c:v>0.81547533333333244</c:v>
                </c:pt>
                <c:pt idx="25">
                  <c:v>0.8251833333333326</c:v>
                </c:pt>
                <c:pt idx="26">
                  <c:v>0.83290599999999948</c:v>
                </c:pt>
                <c:pt idx="27">
                  <c:v>0.841764333333333</c:v>
                </c:pt>
                <c:pt idx="28">
                  <c:v>0.84977233333333368</c:v>
                </c:pt>
                <c:pt idx="29">
                  <c:v>0.8553700000000003</c:v>
                </c:pt>
                <c:pt idx="30">
                  <c:v>0.86203133333333348</c:v>
                </c:pt>
                <c:pt idx="31">
                  <c:v>0.8681270000000002</c:v>
                </c:pt>
                <c:pt idx="32">
                  <c:v>0.87379933333333359</c:v>
                </c:pt>
                <c:pt idx="33">
                  <c:v>0.87911366666666635</c:v>
                </c:pt>
                <c:pt idx="34">
                  <c:v>0.88343799999999939</c:v>
                </c:pt>
                <c:pt idx="35">
                  <c:v>0.88776299999999886</c:v>
                </c:pt>
                <c:pt idx="36">
                  <c:v>0.89244066666666566</c:v>
                </c:pt>
                <c:pt idx="37">
                  <c:v>0.89541866666666514</c:v>
                </c:pt>
                <c:pt idx="38">
                  <c:v>0.9000223333333317</c:v>
                </c:pt>
                <c:pt idx="39">
                  <c:v>0.90370966666666463</c:v>
                </c:pt>
                <c:pt idx="40">
                  <c:v>0.90625899999999782</c:v>
                </c:pt>
                <c:pt idx="41">
                  <c:v>0.90902266666666431</c:v>
                </c:pt>
                <c:pt idx="42">
                  <c:v>0.91107699999999736</c:v>
                </c:pt>
                <c:pt idx="43">
                  <c:v>0.91334499999999741</c:v>
                </c:pt>
                <c:pt idx="44">
                  <c:v>0.91532999999999731</c:v>
                </c:pt>
                <c:pt idx="45">
                  <c:v>0.91703166666666369</c:v>
                </c:pt>
                <c:pt idx="46">
                  <c:v>0.91844933333333079</c:v>
                </c:pt>
                <c:pt idx="47">
                  <c:v>0.92000799999999694</c:v>
                </c:pt>
                <c:pt idx="48">
                  <c:v>0.9214973333333305</c:v>
                </c:pt>
                <c:pt idx="49">
                  <c:v>0.92270333333333032</c:v>
                </c:pt>
                <c:pt idx="50">
                  <c:v>0.92440399999999656</c:v>
                </c:pt>
                <c:pt idx="51">
                  <c:v>0.92568033333333022</c:v>
                </c:pt>
                <c:pt idx="52">
                  <c:v>0.92688599999999666</c:v>
                </c:pt>
                <c:pt idx="53">
                  <c:v>0.92752433333332984</c:v>
                </c:pt>
                <c:pt idx="54">
                  <c:v>0.92816233333332987</c:v>
                </c:pt>
                <c:pt idx="55">
                  <c:v>0.92887166666666332</c:v>
                </c:pt>
                <c:pt idx="56">
                  <c:v>0.92993566666666327</c:v>
                </c:pt>
                <c:pt idx="57">
                  <c:v>0.93007733333332998</c:v>
                </c:pt>
                <c:pt idx="58">
                  <c:v>0.93078666666666299</c:v>
                </c:pt>
                <c:pt idx="59">
                  <c:v>0.93099933333332985</c:v>
                </c:pt>
                <c:pt idx="60">
                  <c:v>0.93135433333332973</c:v>
                </c:pt>
                <c:pt idx="61">
                  <c:v>0.9317799999999965</c:v>
                </c:pt>
                <c:pt idx="62">
                  <c:v>0.93241866666666273</c:v>
                </c:pt>
                <c:pt idx="63">
                  <c:v>0.93291533333332965</c:v>
                </c:pt>
                <c:pt idx="64">
                  <c:v>0.93327033333332954</c:v>
                </c:pt>
                <c:pt idx="65">
                  <c:v>0.93362533333332964</c:v>
                </c:pt>
                <c:pt idx="66">
                  <c:v>0.93376733333332951</c:v>
                </c:pt>
                <c:pt idx="67">
                  <c:v>0.93398033333332942</c:v>
                </c:pt>
                <c:pt idx="68">
                  <c:v>0.93405133333332946</c:v>
                </c:pt>
                <c:pt idx="69">
                  <c:v>0.93412233333332939</c:v>
                </c:pt>
                <c:pt idx="70">
                  <c:v>0.93426433333332937</c:v>
                </c:pt>
                <c:pt idx="71">
                  <c:v>0.93447699999999589</c:v>
                </c:pt>
                <c:pt idx="72">
                  <c:v>0.9346189999999962</c:v>
                </c:pt>
                <c:pt idx="73">
                  <c:v>0.93483199999999611</c:v>
                </c:pt>
                <c:pt idx="74">
                  <c:v>0.93490299999999604</c:v>
                </c:pt>
                <c:pt idx="75">
                  <c:v>0.93504499999999613</c:v>
                </c:pt>
                <c:pt idx="76">
                  <c:v>0.93504499999999613</c:v>
                </c:pt>
                <c:pt idx="77">
                  <c:v>0.93518699999999599</c:v>
                </c:pt>
                <c:pt idx="78">
                  <c:v>0.93518699999999599</c:v>
                </c:pt>
                <c:pt idx="79">
                  <c:v>0.93518699999999599</c:v>
                </c:pt>
                <c:pt idx="80">
                  <c:v>0.93532899999999608</c:v>
                </c:pt>
                <c:pt idx="81">
                  <c:v>0.93532899999999608</c:v>
                </c:pt>
                <c:pt idx="82">
                  <c:v>0.93532899999999608</c:v>
                </c:pt>
                <c:pt idx="83">
                  <c:v>0.93532899999999608</c:v>
                </c:pt>
                <c:pt idx="84">
                  <c:v>0.93532899999999608</c:v>
                </c:pt>
                <c:pt idx="85">
                  <c:v>0.93532899999999608</c:v>
                </c:pt>
                <c:pt idx="86">
                  <c:v>0.93532899999999608</c:v>
                </c:pt>
                <c:pt idx="87">
                  <c:v>0.93539999999999601</c:v>
                </c:pt>
                <c:pt idx="88">
                  <c:v>0.93539999999999601</c:v>
                </c:pt>
                <c:pt idx="89">
                  <c:v>0.93539999999999601</c:v>
                </c:pt>
                <c:pt idx="90">
                  <c:v>0.93539999999999601</c:v>
                </c:pt>
                <c:pt idx="91">
                  <c:v>0.93539999999999601</c:v>
                </c:pt>
                <c:pt idx="92">
                  <c:v>0.93539999999999601</c:v>
                </c:pt>
                <c:pt idx="93">
                  <c:v>0.93539999999999601</c:v>
                </c:pt>
                <c:pt idx="94">
                  <c:v>0.93539999999999601</c:v>
                </c:pt>
                <c:pt idx="95">
                  <c:v>0.93539999999999601</c:v>
                </c:pt>
                <c:pt idx="96">
                  <c:v>0.93539999999999601</c:v>
                </c:pt>
                <c:pt idx="97">
                  <c:v>0.93539999999999601</c:v>
                </c:pt>
                <c:pt idx="98">
                  <c:v>0.93539999999999601</c:v>
                </c:pt>
                <c:pt idx="99">
                  <c:v>0.93539999999999601</c:v>
                </c:pt>
                <c:pt idx="100">
                  <c:v>0.93539999999999601</c:v>
                </c:pt>
                <c:pt idx="101">
                  <c:v>0.93539999999999601</c:v>
                </c:pt>
                <c:pt idx="102">
                  <c:v>0.93539999999999601</c:v>
                </c:pt>
                <c:pt idx="103">
                  <c:v>0.93539999999999601</c:v>
                </c:pt>
                <c:pt idx="104">
                  <c:v>0.93539999999999601</c:v>
                </c:pt>
                <c:pt idx="105">
                  <c:v>0.93539999999999601</c:v>
                </c:pt>
                <c:pt idx="106">
                  <c:v>0.93539999999999601</c:v>
                </c:pt>
                <c:pt idx="107">
                  <c:v>0.93539999999999601</c:v>
                </c:pt>
                <c:pt idx="108">
                  <c:v>0.93539999999999601</c:v>
                </c:pt>
                <c:pt idx="109">
                  <c:v>0.93539999999999601</c:v>
                </c:pt>
                <c:pt idx="110">
                  <c:v>0.93539999999999601</c:v>
                </c:pt>
                <c:pt idx="111">
                  <c:v>0.93539999999999601</c:v>
                </c:pt>
                <c:pt idx="112">
                  <c:v>0.93539999999999601</c:v>
                </c:pt>
                <c:pt idx="113">
                  <c:v>0.93539999999999601</c:v>
                </c:pt>
                <c:pt idx="114">
                  <c:v>0.93539999999999601</c:v>
                </c:pt>
                <c:pt idx="115">
                  <c:v>0.93539999999999601</c:v>
                </c:pt>
                <c:pt idx="116">
                  <c:v>0.93539999999999601</c:v>
                </c:pt>
                <c:pt idx="117">
                  <c:v>0.93539999999999601</c:v>
                </c:pt>
                <c:pt idx="118">
                  <c:v>0.93539999999999601</c:v>
                </c:pt>
                <c:pt idx="119">
                  <c:v>0.93539999999999601</c:v>
                </c:pt>
                <c:pt idx="120">
                  <c:v>0.93539999999999601</c:v>
                </c:pt>
                <c:pt idx="121">
                  <c:v>0.93539999999999601</c:v>
                </c:pt>
                <c:pt idx="122">
                  <c:v>0.93539999999999601</c:v>
                </c:pt>
                <c:pt idx="123">
                  <c:v>0.93539999999999601</c:v>
                </c:pt>
                <c:pt idx="124">
                  <c:v>0.93539999999999601</c:v>
                </c:pt>
                <c:pt idx="125">
                  <c:v>0.93539999999999601</c:v>
                </c:pt>
                <c:pt idx="126">
                  <c:v>0.93539999999999601</c:v>
                </c:pt>
                <c:pt idx="127">
                  <c:v>0.93539999999999601</c:v>
                </c:pt>
                <c:pt idx="128">
                  <c:v>0.93539999999999601</c:v>
                </c:pt>
                <c:pt idx="129">
                  <c:v>0.93539999999999601</c:v>
                </c:pt>
                <c:pt idx="130">
                  <c:v>0.93539999999999601</c:v>
                </c:pt>
                <c:pt idx="131">
                  <c:v>0.93539999999999601</c:v>
                </c:pt>
                <c:pt idx="132">
                  <c:v>0.93539999999999601</c:v>
                </c:pt>
                <c:pt idx="133">
                  <c:v>0.93539999999999601</c:v>
                </c:pt>
                <c:pt idx="134">
                  <c:v>0.93539999999999601</c:v>
                </c:pt>
                <c:pt idx="135">
                  <c:v>0.93539999999999601</c:v>
                </c:pt>
                <c:pt idx="136">
                  <c:v>0.93539999999999601</c:v>
                </c:pt>
                <c:pt idx="137">
                  <c:v>0.93539999999999601</c:v>
                </c:pt>
                <c:pt idx="138">
                  <c:v>0.93539999999999601</c:v>
                </c:pt>
                <c:pt idx="139">
                  <c:v>0.93539999999999601</c:v>
                </c:pt>
                <c:pt idx="140">
                  <c:v>0.93539999999999601</c:v>
                </c:pt>
                <c:pt idx="141">
                  <c:v>0.93539999999999601</c:v>
                </c:pt>
                <c:pt idx="142">
                  <c:v>0.93539999999999601</c:v>
                </c:pt>
                <c:pt idx="143">
                  <c:v>0.93539999999999601</c:v>
                </c:pt>
                <c:pt idx="144">
                  <c:v>0.93539999999999601</c:v>
                </c:pt>
                <c:pt idx="145">
                  <c:v>0.93539999999999601</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1"/>
          <c:order val="1"/>
          <c:tx>
            <c:v>0% Family (with Unsociable Sick &amp; SFC)</c:v>
          </c:tx>
          <c:spPr>
            <a:ln>
              <a:solidFill>
                <a:srgbClr val="FF0000"/>
              </a:solidFill>
            </a:ln>
          </c:spPr>
          <c:marker>
            <c:symbol val="none"/>
          </c:marker>
          <c:val>
            <c:numRef>
              <c:f>Summary!$P$3:$P$202</c:f>
              <c:numCache>
                <c:formatCode>0.0000E+00</c:formatCode>
                <c:ptCount val="200"/>
                <c:pt idx="0">
                  <c:v>0.11196766666666698</c:v>
                </c:pt>
                <c:pt idx="1">
                  <c:v>0.18778499999999984</c:v>
                </c:pt>
                <c:pt idx="2">
                  <c:v>0.2532556666666666</c:v>
                </c:pt>
                <c:pt idx="3">
                  <c:v>0.31214933333333378</c:v>
                </c:pt>
                <c:pt idx="4">
                  <c:v>0.36061966666666706</c:v>
                </c:pt>
                <c:pt idx="5">
                  <c:v>0.4056873333333329</c:v>
                </c:pt>
                <c:pt idx="6">
                  <c:v>0.44585899999999917</c:v>
                </c:pt>
                <c:pt idx="7">
                  <c:v>0.48291833333333234</c:v>
                </c:pt>
                <c:pt idx="8">
                  <c:v>0.51509033333333287</c:v>
                </c:pt>
                <c:pt idx="9">
                  <c:v>0.54655466666666652</c:v>
                </c:pt>
                <c:pt idx="10">
                  <c:v>0.57518433333333341</c:v>
                </c:pt>
                <c:pt idx="11">
                  <c:v>0.60218433333333365</c:v>
                </c:pt>
                <c:pt idx="12">
                  <c:v>0.6274823333333337</c:v>
                </c:pt>
                <c:pt idx="13">
                  <c:v>0.65228500000000011</c:v>
                </c:pt>
                <c:pt idx="14">
                  <c:v>0.67361200000000021</c:v>
                </c:pt>
                <c:pt idx="15">
                  <c:v>0.69217566666666674</c:v>
                </c:pt>
                <c:pt idx="16">
                  <c:v>0.710029666666667</c:v>
                </c:pt>
                <c:pt idx="17">
                  <c:v>0.72483833333333336</c:v>
                </c:pt>
                <c:pt idx="18">
                  <c:v>0.74212633333333322</c:v>
                </c:pt>
                <c:pt idx="19">
                  <c:v>0.75615666666666614</c:v>
                </c:pt>
                <c:pt idx="20">
                  <c:v>0.76940933333333228</c:v>
                </c:pt>
                <c:pt idx="21">
                  <c:v>0.78138533333333215</c:v>
                </c:pt>
                <c:pt idx="22">
                  <c:v>0.79471166666666559</c:v>
                </c:pt>
                <c:pt idx="23">
                  <c:v>0.80611833333333172</c:v>
                </c:pt>
                <c:pt idx="24">
                  <c:v>0.81575699999999862</c:v>
                </c:pt>
                <c:pt idx="25">
                  <c:v>0.82333833333333228</c:v>
                </c:pt>
                <c:pt idx="26">
                  <c:v>0.83254766666666558</c:v>
                </c:pt>
                <c:pt idx="27">
                  <c:v>0.84055633333333302</c:v>
                </c:pt>
                <c:pt idx="28">
                  <c:v>0.84771600000000003</c:v>
                </c:pt>
                <c:pt idx="29">
                  <c:v>0.85523033333333365</c:v>
                </c:pt>
                <c:pt idx="30">
                  <c:v>0.86097033333333362</c:v>
                </c:pt>
                <c:pt idx="31">
                  <c:v>0.8677750000000003</c:v>
                </c:pt>
                <c:pt idx="32">
                  <c:v>0.8748616666666662</c:v>
                </c:pt>
                <c:pt idx="33">
                  <c:v>0.88003466666666597</c:v>
                </c:pt>
                <c:pt idx="34">
                  <c:v>0.88478199999999918</c:v>
                </c:pt>
                <c:pt idx="35">
                  <c:v>0.88860966666666563</c:v>
                </c:pt>
                <c:pt idx="36">
                  <c:v>0.89222566666666525</c:v>
                </c:pt>
                <c:pt idx="37">
                  <c:v>0.89577199999999813</c:v>
                </c:pt>
                <c:pt idx="38">
                  <c:v>0.89881933333333153</c:v>
                </c:pt>
                <c:pt idx="39">
                  <c:v>0.90229333333333084</c:v>
                </c:pt>
                <c:pt idx="40">
                  <c:v>0.90526899999999755</c:v>
                </c:pt>
                <c:pt idx="41">
                  <c:v>0.90796133333333084</c:v>
                </c:pt>
                <c:pt idx="42">
                  <c:v>0.9100859999999974</c:v>
                </c:pt>
                <c:pt idx="43">
                  <c:v>0.91285033333333065</c:v>
                </c:pt>
                <c:pt idx="44">
                  <c:v>0.91433999999999727</c:v>
                </c:pt>
                <c:pt idx="45">
                  <c:v>0.91639499999999696</c:v>
                </c:pt>
                <c:pt idx="46">
                  <c:v>0.91795433333333043</c:v>
                </c:pt>
                <c:pt idx="47">
                  <c:v>0.91930133333333031</c:v>
                </c:pt>
                <c:pt idx="48">
                  <c:v>0.92114333333333043</c:v>
                </c:pt>
                <c:pt idx="49">
                  <c:v>0.92213633333333023</c:v>
                </c:pt>
                <c:pt idx="50">
                  <c:v>0.92362533333333041</c:v>
                </c:pt>
                <c:pt idx="51">
                  <c:v>0.92475933333333016</c:v>
                </c:pt>
                <c:pt idx="52">
                  <c:v>0.9249719999999968</c:v>
                </c:pt>
                <c:pt idx="53">
                  <c:v>0.92560999999999671</c:v>
                </c:pt>
                <c:pt idx="54">
                  <c:v>0.92603599999999653</c:v>
                </c:pt>
                <c:pt idx="55">
                  <c:v>0.92638999999999649</c:v>
                </c:pt>
                <c:pt idx="56">
                  <c:v>0.92702866666666328</c:v>
                </c:pt>
                <c:pt idx="57">
                  <c:v>0.92724133333332992</c:v>
                </c:pt>
                <c:pt idx="58">
                  <c:v>0.92766699999999658</c:v>
                </c:pt>
                <c:pt idx="59">
                  <c:v>0.92795033333332988</c:v>
                </c:pt>
                <c:pt idx="60">
                  <c:v>0.92816333333332979</c:v>
                </c:pt>
                <c:pt idx="61">
                  <c:v>0.9285179999999964</c:v>
                </c:pt>
                <c:pt idx="62">
                  <c:v>0.92880166666666331</c:v>
                </c:pt>
                <c:pt idx="63">
                  <c:v>0.9291563333333297</c:v>
                </c:pt>
                <c:pt idx="64">
                  <c:v>0.9291563333333297</c:v>
                </c:pt>
                <c:pt idx="65">
                  <c:v>0.92936933333332961</c:v>
                </c:pt>
                <c:pt idx="66">
                  <c:v>0.92972366666666317</c:v>
                </c:pt>
                <c:pt idx="67">
                  <c:v>0.92993633333332981</c:v>
                </c:pt>
                <c:pt idx="68">
                  <c:v>0.93029099999999654</c:v>
                </c:pt>
                <c:pt idx="69">
                  <c:v>0.93043266666666291</c:v>
                </c:pt>
                <c:pt idx="70">
                  <c:v>0.93064533333332999</c:v>
                </c:pt>
                <c:pt idx="71">
                  <c:v>0.9308579999999963</c:v>
                </c:pt>
                <c:pt idx="72">
                  <c:v>0.9308579999999963</c:v>
                </c:pt>
                <c:pt idx="73">
                  <c:v>0.93099966666666312</c:v>
                </c:pt>
                <c:pt idx="74">
                  <c:v>0.93107033333332989</c:v>
                </c:pt>
                <c:pt idx="75">
                  <c:v>0.93114133333332982</c:v>
                </c:pt>
                <c:pt idx="76">
                  <c:v>0.93149599999999644</c:v>
                </c:pt>
                <c:pt idx="77">
                  <c:v>0.93170899999999635</c:v>
                </c:pt>
                <c:pt idx="78">
                  <c:v>0.93185099999999632</c:v>
                </c:pt>
                <c:pt idx="79">
                  <c:v>0.93192199999999648</c:v>
                </c:pt>
                <c:pt idx="80">
                  <c:v>0.9319929999999963</c:v>
                </c:pt>
                <c:pt idx="81">
                  <c:v>0.93213499999999627</c:v>
                </c:pt>
                <c:pt idx="82">
                  <c:v>0.93213499999999627</c:v>
                </c:pt>
                <c:pt idx="83">
                  <c:v>0.93220599999999632</c:v>
                </c:pt>
                <c:pt idx="84">
                  <c:v>0.9323476666666628</c:v>
                </c:pt>
                <c:pt idx="85">
                  <c:v>0.93248966666666278</c:v>
                </c:pt>
                <c:pt idx="86">
                  <c:v>0.93248966666666278</c:v>
                </c:pt>
                <c:pt idx="87">
                  <c:v>0.93263166666666275</c:v>
                </c:pt>
                <c:pt idx="88">
                  <c:v>0.9328446666666631</c:v>
                </c:pt>
                <c:pt idx="89">
                  <c:v>0.9328446666666631</c:v>
                </c:pt>
                <c:pt idx="90">
                  <c:v>0.93298666666666297</c:v>
                </c:pt>
                <c:pt idx="91">
                  <c:v>0.93319966666666299</c:v>
                </c:pt>
                <c:pt idx="92">
                  <c:v>0.93327066666666292</c:v>
                </c:pt>
                <c:pt idx="93">
                  <c:v>0.93348366666666271</c:v>
                </c:pt>
                <c:pt idx="94">
                  <c:v>0.93355466666666287</c:v>
                </c:pt>
                <c:pt idx="95">
                  <c:v>0.93355466666666287</c:v>
                </c:pt>
                <c:pt idx="96">
                  <c:v>0.93369666666666284</c:v>
                </c:pt>
                <c:pt idx="97">
                  <c:v>0.93376766666666278</c:v>
                </c:pt>
                <c:pt idx="98">
                  <c:v>0.93376766666666278</c:v>
                </c:pt>
                <c:pt idx="99">
                  <c:v>0.93405166666666273</c:v>
                </c:pt>
                <c:pt idx="100">
                  <c:v>0.93405166666666273</c:v>
                </c:pt>
                <c:pt idx="101">
                  <c:v>0.93405166666666273</c:v>
                </c:pt>
                <c:pt idx="102">
                  <c:v>0.93412266666666277</c:v>
                </c:pt>
                <c:pt idx="103">
                  <c:v>0.93412266666666277</c:v>
                </c:pt>
                <c:pt idx="104">
                  <c:v>0.93412266666666277</c:v>
                </c:pt>
                <c:pt idx="105">
                  <c:v>0.93419333333332943</c:v>
                </c:pt>
                <c:pt idx="106">
                  <c:v>0.93426433333332959</c:v>
                </c:pt>
                <c:pt idx="107">
                  <c:v>0.93426433333332959</c:v>
                </c:pt>
                <c:pt idx="108">
                  <c:v>0.93433533333332952</c:v>
                </c:pt>
                <c:pt idx="109">
                  <c:v>0.93433533333332952</c:v>
                </c:pt>
                <c:pt idx="110">
                  <c:v>0.93440633333332945</c:v>
                </c:pt>
                <c:pt idx="111">
                  <c:v>0.93454833333332954</c:v>
                </c:pt>
                <c:pt idx="112">
                  <c:v>0.93454833333332954</c:v>
                </c:pt>
                <c:pt idx="113">
                  <c:v>0.93469033333332963</c:v>
                </c:pt>
                <c:pt idx="114">
                  <c:v>0.93469033333332963</c:v>
                </c:pt>
                <c:pt idx="115">
                  <c:v>0.93469033333332963</c:v>
                </c:pt>
                <c:pt idx="116">
                  <c:v>0.93469033333332963</c:v>
                </c:pt>
                <c:pt idx="117">
                  <c:v>0.93476133333332945</c:v>
                </c:pt>
                <c:pt idx="118">
                  <c:v>0.93476133333332945</c:v>
                </c:pt>
                <c:pt idx="119">
                  <c:v>0.93476133333332945</c:v>
                </c:pt>
                <c:pt idx="120">
                  <c:v>0.93483199999999611</c:v>
                </c:pt>
                <c:pt idx="121">
                  <c:v>0.93490299999999604</c:v>
                </c:pt>
                <c:pt idx="122">
                  <c:v>0.93490299999999604</c:v>
                </c:pt>
                <c:pt idx="123">
                  <c:v>0.93497399999999609</c:v>
                </c:pt>
                <c:pt idx="124">
                  <c:v>0.93504499999999613</c:v>
                </c:pt>
                <c:pt idx="125">
                  <c:v>0.93511599999999606</c:v>
                </c:pt>
                <c:pt idx="126">
                  <c:v>0.93511599999999606</c:v>
                </c:pt>
                <c:pt idx="127">
                  <c:v>0.93511599999999606</c:v>
                </c:pt>
                <c:pt idx="128">
                  <c:v>0.93511599999999606</c:v>
                </c:pt>
                <c:pt idx="129">
                  <c:v>0.93518699999999599</c:v>
                </c:pt>
                <c:pt idx="130">
                  <c:v>0.93518699999999599</c:v>
                </c:pt>
                <c:pt idx="131">
                  <c:v>0.93518699999999599</c:v>
                </c:pt>
                <c:pt idx="132">
                  <c:v>0.93525799999999593</c:v>
                </c:pt>
                <c:pt idx="133">
                  <c:v>0.93525799999999593</c:v>
                </c:pt>
                <c:pt idx="134">
                  <c:v>0.93525799999999593</c:v>
                </c:pt>
                <c:pt idx="135">
                  <c:v>0.93525799999999593</c:v>
                </c:pt>
                <c:pt idx="136">
                  <c:v>0.93525799999999593</c:v>
                </c:pt>
                <c:pt idx="137">
                  <c:v>0.93525799999999593</c:v>
                </c:pt>
                <c:pt idx="138">
                  <c:v>0.93525799999999593</c:v>
                </c:pt>
                <c:pt idx="139">
                  <c:v>0.93525799999999593</c:v>
                </c:pt>
                <c:pt idx="140">
                  <c:v>0.93525799999999593</c:v>
                </c:pt>
                <c:pt idx="141">
                  <c:v>0.93532899999999608</c:v>
                </c:pt>
                <c:pt idx="142">
                  <c:v>0.93532899999999608</c:v>
                </c:pt>
                <c:pt idx="143">
                  <c:v>0.93532899999999608</c:v>
                </c:pt>
                <c:pt idx="144">
                  <c:v>0.93532899999999608</c:v>
                </c:pt>
                <c:pt idx="145">
                  <c:v>0.93532899999999608</c:v>
                </c:pt>
                <c:pt idx="146">
                  <c:v>0.93539999999999601</c:v>
                </c:pt>
                <c:pt idx="147">
                  <c:v>0.93539999999999601</c:v>
                </c:pt>
                <c:pt idx="148">
                  <c:v>0.93539999999999601</c:v>
                </c:pt>
                <c:pt idx="149">
                  <c:v>0.93539999999999601</c:v>
                </c:pt>
                <c:pt idx="150">
                  <c:v>0.93539999999999601</c:v>
                </c:pt>
                <c:pt idx="151">
                  <c:v>0.93539999999999601</c:v>
                </c:pt>
                <c:pt idx="152">
                  <c:v>0.93539999999999601</c:v>
                </c:pt>
                <c:pt idx="153">
                  <c:v>0.93539999999999601</c:v>
                </c:pt>
                <c:pt idx="154">
                  <c:v>0.93539999999999601</c:v>
                </c:pt>
                <c:pt idx="155">
                  <c:v>0.93539999999999601</c:v>
                </c:pt>
                <c:pt idx="156">
                  <c:v>0.93539999999999601</c:v>
                </c:pt>
                <c:pt idx="157">
                  <c:v>0.93539999999999601</c:v>
                </c:pt>
                <c:pt idx="158">
                  <c:v>0.93539999999999601</c:v>
                </c:pt>
                <c:pt idx="159">
                  <c:v>0.93539999999999601</c:v>
                </c:pt>
                <c:pt idx="160">
                  <c:v>0.93539999999999601</c:v>
                </c:pt>
                <c:pt idx="161">
                  <c:v>0.93539999999999601</c:v>
                </c:pt>
                <c:pt idx="162">
                  <c:v>0.93539999999999601</c:v>
                </c:pt>
                <c:pt idx="163">
                  <c:v>0.93539999999999601</c:v>
                </c:pt>
                <c:pt idx="164">
                  <c:v>0.93539999999999601</c:v>
                </c:pt>
                <c:pt idx="165">
                  <c:v>0.93539999999999601</c:v>
                </c:pt>
                <c:pt idx="166">
                  <c:v>0.93539999999999601</c:v>
                </c:pt>
                <c:pt idx="167">
                  <c:v>0.93539999999999601</c:v>
                </c:pt>
                <c:pt idx="168">
                  <c:v>0.93539999999999601</c:v>
                </c:pt>
                <c:pt idx="169">
                  <c:v>0.93539999999999601</c:v>
                </c:pt>
                <c:pt idx="170">
                  <c:v>0.93539999999999601</c:v>
                </c:pt>
                <c:pt idx="171">
                  <c:v>0.93539999999999601</c:v>
                </c:pt>
                <c:pt idx="172">
                  <c:v>0.93539999999999601</c:v>
                </c:pt>
                <c:pt idx="173">
                  <c:v>0.93539999999999601</c:v>
                </c:pt>
                <c:pt idx="174">
                  <c:v>0.93539999999999601</c:v>
                </c:pt>
                <c:pt idx="175">
                  <c:v>0.93539999999999601</c:v>
                </c:pt>
                <c:pt idx="176">
                  <c:v>0.93539999999999601</c:v>
                </c:pt>
                <c:pt idx="177">
                  <c:v>0.93539999999999601</c:v>
                </c:pt>
                <c:pt idx="178">
                  <c:v>0.93539999999999601</c:v>
                </c:pt>
                <c:pt idx="179">
                  <c:v>0.93539999999999601</c:v>
                </c:pt>
                <c:pt idx="180">
                  <c:v>0.93539999999999601</c:v>
                </c:pt>
                <c:pt idx="181">
                  <c:v>0.93539999999999601</c:v>
                </c:pt>
                <c:pt idx="182">
                  <c:v>0.93539999999999601</c:v>
                </c:pt>
                <c:pt idx="183">
                  <c:v>0.93539999999999601</c:v>
                </c:pt>
                <c:pt idx="184">
                  <c:v>0.93539999999999601</c:v>
                </c:pt>
                <c:pt idx="185">
                  <c:v>0.93539999999999601</c:v>
                </c:pt>
                <c:pt idx="186">
                  <c:v>0.93539999999999601</c:v>
                </c:pt>
                <c:pt idx="187">
                  <c:v>0.93539999999999601</c:v>
                </c:pt>
                <c:pt idx="188">
                  <c:v>0.93539999999999601</c:v>
                </c:pt>
                <c:pt idx="189">
                  <c:v>0.93539999999999601</c:v>
                </c:pt>
                <c:pt idx="190">
                  <c:v>0.93539999999999601</c:v>
                </c:pt>
                <c:pt idx="191">
                  <c:v>0.93539999999999601</c:v>
                </c:pt>
                <c:pt idx="192">
                  <c:v>0.93539999999999601</c:v>
                </c:pt>
                <c:pt idx="193">
                  <c:v>0.93539999999999601</c:v>
                </c:pt>
                <c:pt idx="194">
                  <c:v>0.93539999999999601</c:v>
                </c:pt>
                <c:pt idx="195">
                  <c:v>0.93539999999999601</c:v>
                </c:pt>
                <c:pt idx="196">
                  <c:v>0.93539999999999601</c:v>
                </c:pt>
                <c:pt idx="197">
                  <c:v>0.93539999999999601</c:v>
                </c:pt>
                <c:pt idx="198">
                  <c:v>0.93539999999999601</c:v>
                </c:pt>
                <c:pt idx="199">
                  <c:v>0.93539999999999601</c:v>
                </c:pt>
              </c:numCache>
            </c:numRef>
          </c:val>
        </c:ser>
        <c:ser>
          <c:idx val="2"/>
          <c:order val="2"/>
          <c:tx>
            <c:v>20% Family (with Unsociable Sick &amp; SFC)</c:v>
          </c:tx>
          <c:spPr>
            <a:ln>
              <a:solidFill>
                <a:srgbClr val="92D050"/>
              </a:solidFill>
            </a:ln>
          </c:spPr>
          <c:marker>
            <c:symbol val="none"/>
          </c:marker>
          <c:val>
            <c:numRef>
              <c:f>Summary!$Q$3:$Q$202</c:f>
              <c:numCache>
                <c:formatCode>0.0000E+00</c:formatCode>
                <c:ptCount val="200"/>
                <c:pt idx="0">
                  <c:v>0.11530200000000032</c:v>
                </c:pt>
                <c:pt idx="1">
                  <c:v>0.18247299999999989</c:v>
                </c:pt>
                <c:pt idx="2">
                  <c:v>0.24064099999999999</c:v>
                </c:pt>
                <c:pt idx="3">
                  <c:v>0.29117300000000046</c:v>
                </c:pt>
                <c:pt idx="4">
                  <c:v>0.33794133333333376</c:v>
                </c:pt>
                <c:pt idx="5">
                  <c:v>0.37748366666666688</c:v>
                </c:pt>
                <c:pt idx="6">
                  <c:v>0.41475733333333276</c:v>
                </c:pt>
                <c:pt idx="7">
                  <c:v>0.44834033333333245</c:v>
                </c:pt>
                <c:pt idx="8">
                  <c:v>0.47788733333333261</c:v>
                </c:pt>
                <c:pt idx="9">
                  <c:v>0.5067993333333326</c:v>
                </c:pt>
                <c:pt idx="10">
                  <c:v>0.53585633333333282</c:v>
                </c:pt>
                <c:pt idx="11">
                  <c:v>0.56306699999999943</c:v>
                </c:pt>
                <c:pt idx="12">
                  <c:v>0.58581166666666651</c:v>
                </c:pt>
                <c:pt idx="13">
                  <c:v>0.60983833333333326</c:v>
                </c:pt>
                <c:pt idx="14">
                  <c:v>0.63371833333333383</c:v>
                </c:pt>
                <c:pt idx="15">
                  <c:v>0.65384300000000051</c:v>
                </c:pt>
                <c:pt idx="16">
                  <c:v>0.67353900000000078</c:v>
                </c:pt>
                <c:pt idx="17">
                  <c:v>0.69139699999999948</c:v>
                </c:pt>
                <c:pt idx="18">
                  <c:v>0.70825966666666618</c:v>
                </c:pt>
                <c:pt idx="19">
                  <c:v>0.72398966666666564</c:v>
                </c:pt>
                <c:pt idx="20">
                  <c:v>0.739082666666666</c:v>
                </c:pt>
                <c:pt idx="21">
                  <c:v>0.75218966666666609</c:v>
                </c:pt>
                <c:pt idx="22">
                  <c:v>0.76452166666666621</c:v>
                </c:pt>
                <c:pt idx="23">
                  <c:v>0.77642833333333239</c:v>
                </c:pt>
                <c:pt idx="24">
                  <c:v>0.78734133333333278</c:v>
                </c:pt>
                <c:pt idx="25">
                  <c:v>0.79697799999999941</c:v>
                </c:pt>
                <c:pt idx="26">
                  <c:v>0.80753633333333286</c:v>
                </c:pt>
                <c:pt idx="27">
                  <c:v>0.81703333333333272</c:v>
                </c:pt>
                <c:pt idx="28">
                  <c:v>0.82532433333333322</c:v>
                </c:pt>
                <c:pt idx="29">
                  <c:v>0.83240999999999987</c:v>
                </c:pt>
                <c:pt idx="30">
                  <c:v>0.84091400000000005</c:v>
                </c:pt>
                <c:pt idx="31">
                  <c:v>0.84686533333333336</c:v>
                </c:pt>
                <c:pt idx="32">
                  <c:v>0.85154366666666648</c:v>
                </c:pt>
                <c:pt idx="33">
                  <c:v>0.85820533333333371</c:v>
                </c:pt>
                <c:pt idx="34">
                  <c:v>0.86316799999999971</c:v>
                </c:pt>
                <c:pt idx="35">
                  <c:v>0.86678099999999969</c:v>
                </c:pt>
                <c:pt idx="36">
                  <c:v>0.87152999999999958</c:v>
                </c:pt>
                <c:pt idx="37">
                  <c:v>0.87507433333333273</c:v>
                </c:pt>
                <c:pt idx="38">
                  <c:v>0.87961066666666621</c:v>
                </c:pt>
                <c:pt idx="39">
                  <c:v>0.88322766666666563</c:v>
                </c:pt>
                <c:pt idx="40">
                  <c:v>0.88698433333333238</c:v>
                </c:pt>
                <c:pt idx="41">
                  <c:v>0.88967766666666548</c:v>
                </c:pt>
                <c:pt idx="42">
                  <c:v>0.893220666666665</c:v>
                </c:pt>
                <c:pt idx="43">
                  <c:v>0.89591166666666477</c:v>
                </c:pt>
                <c:pt idx="44">
                  <c:v>0.89775599999999811</c:v>
                </c:pt>
                <c:pt idx="45">
                  <c:v>0.90030733333333157</c:v>
                </c:pt>
                <c:pt idx="46">
                  <c:v>0.9027896666666646</c:v>
                </c:pt>
                <c:pt idx="47">
                  <c:v>0.90477333333333099</c:v>
                </c:pt>
                <c:pt idx="48">
                  <c:v>0.90760799999999753</c:v>
                </c:pt>
                <c:pt idx="49">
                  <c:v>0.90937833333333107</c:v>
                </c:pt>
                <c:pt idx="50">
                  <c:v>0.91100833333333087</c:v>
                </c:pt>
                <c:pt idx="51">
                  <c:v>0.9121416666666643</c:v>
                </c:pt>
                <c:pt idx="52">
                  <c:v>0.9132759999999972</c:v>
                </c:pt>
                <c:pt idx="53">
                  <c:v>0.91426899999999689</c:v>
                </c:pt>
                <c:pt idx="54">
                  <c:v>0.91497833333333034</c:v>
                </c:pt>
                <c:pt idx="55">
                  <c:v>0.91533299999999673</c:v>
                </c:pt>
                <c:pt idx="56">
                  <c:v>0.91589999999999694</c:v>
                </c:pt>
                <c:pt idx="57">
                  <c:v>0.91674999999999685</c:v>
                </c:pt>
                <c:pt idx="58">
                  <c:v>0.91738733333333033</c:v>
                </c:pt>
                <c:pt idx="59">
                  <c:v>0.91809599999999703</c:v>
                </c:pt>
                <c:pt idx="60">
                  <c:v>0.91887499999999689</c:v>
                </c:pt>
                <c:pt idx="61">
                  <c:v>0.91915833333333041</c:v>
                </c:pt>
                <c:pt idx="62">
                  <c:v>0.91979566666666379</c:v>
                </c:pt>
                <c:pt idx="63">
                  <c:v>0.92057566666666357</c:v>
                </c:pt>
                <c:pt idx="64">
                  <c:v>0.92100066666666358</c:v>
                </c:pt>
                <c:pt idx="65">
                  <c:v>0.92121333333333022</c:v>
                </c:pt>
                <c:pt idx="66">
                  <c:v>0.92192266666666345</c:v>
                </c:pt>
                <c:pt idx="67">
                  <c:v>0.92248999999999659</c:v>
                </c:pt>
                <c:pt idx="68">
                  <c:v>0.92298566666666315</c:v>
                </c:pt>
                <c:pt idx="69">
                  <c:v>0.92319833333333001</c:v>
                </c:pt>
                <c:pt idx="70">
                  <c:v>0.9235529999999964</c:v>
                </c:pt>
                <c:pt idx="71">
                  <c:v>0.92383633333332982</c:v>
                </c:pt>
                <c:pt idx="72">
                  <c:v>0.9239783333333299</c:v>
                </c:pt>
                <c:pt idx="73">
                  <c:v>0.92426166666666332</c:v>
                </c:pt>
                <c:pt idx="74">
                  <c:v>0.92447433333333007</c:v>
                </c:pt>
                <c:pt idx="75">
                  <c:v>0.92482899999999657</c:v>
                </c:pt>
                <c:pt idx="76">
                  <c:v>0.92489999999999672</c:v>
                </c:pt>
                <c:pt idx="77">
                  <c:v>0.9252549999999965</c:v>
                </c:pt>
                <c:pt idx="78">
                  <c:v>0.92532599999999654</c:v>
                </c:pt>
                <c:pt idx="79">
                  <c:v>0.9254679999999964</c:v>
                </c:pt>
                <c:pt idx="80">
                  <c:v>0.92568099999999653</c:v>
                </c:pt>
                <c:pt idx="81">
                  <c:v>0.92617766666666301</c:v>
                </c:pt>
                <c:pt idx="82">
                  <c:v>0.92631966666666299</c:v>
                </c:pt>
                <c:pt idx="83">
                  <c:v>0.92653233333332963</c:v>
                </c:pt>
                <c:pt idx="84">
                  <c:v>0.92688733333332962</c:v>
                </c:pt>
                <c:pt idx="85">
                  <c:v>0.9269579999999964</c:v>
                </c:pt>
                <c:pt idx="86">
                  <c:v>0.92724166666666319</c:v>
                </c:pt>
                <c:pt idx="87">
                  <c:v>0.92731266666666301</c:v>
                </c:pt>
                <c:pt idx="88">
                  <c:v>0.92780966666666331</c:v>
                </c:pt>
                <c:pt idx="89">
                  <c:v>0.9280929999999965</c:v>
                </c:pt>
                <c:pt idx="90">
                  <c:v>0.92837666666666296</c:v>
                </c:pt>
                <c:pt idx="91">
                  <c:v>0.92851833333332967</c:v>
                </c:pt>
                <c:pt idx="92">
                  <c:v>0.92865999999999638</c:v>
                </c:pt>
                <c:pt idx="93">
                  <c:v>0.92894333333332979</c:v>
                </c:pt>
                <c:pt idx="94">
                  <c:v>0.92908533333332965</c:v>
                </c:pt>
                <c:pt idx="95">
                  <c:v>0.92929833333332978</c:v>
                </c:pt>
                <c:pt idx="96">
                  <c:v>0.92958199999999602</c:v>
                </c:pt>
                <c:pt idx="97">
                  <c:v>0.92958199999999602</c:v>
                </c:pt>
                <c:pt idx="98">
                  <c:v>0.92979433333332973</c:v>
                </c:pt>
                <c:pt idx="99">
                  <c:v>0.93000699999999603</c:v>
                </c:pt>
                <c:pt idx="100">
                  <c:v>0.93014866666666285</c:v>
                </c:pt>
                <c:pt idx="101">
                  <c:v>0.93014866666666285</c:v>
                </c:pt>
                <c:pt idx="102">
                  <c:v>0.9302899999999964</c:v>
                </c:pt>
                <c:pt idx="103">
                  <c:v>0.93036099999999622</c:v>
                </c:pt>
                <c:pt idx="104">
                  <c:v>0.93043199999999637</c:v>
                </c:pt>
                <c:pt idx="105">
                  <c:v>0.93057366666666308</c:v>
                </c:pt>
                <c:pt idx="106">
                  <c:v>0.93071533333332979</c:v>
                </c:pt>
                <c:pt idx="107">
                  <c:v>0.93092799999999631</c:v>
                </c:pt>
                <c:pt idx="108">
                  <c:v>0.93099899999999647</c:v>
                </c:pt>
                <c:pt idx="109">
                  <c:v>0.93114099999999633</c:v>
                </c:pt>
                <c:pt idx="110">
                  <c:v>0.9312829999999962</c:v>
                </c:pt>
                <c:pt idx="111">
                  <c:v>0.9312829999999962</c:v>
                </c:pt>
                <c:pt idx="112">
                  <c:v>0.93142466666666301</c:v>
                </c:pt>
                <c:pt idx="113">
                  <c:v>0.93149566666666295</c:v>
                </c:pt>
                <c:pt idx="114">
                  <c:v>0.93149566666666295</c:v>
                </c:pt>
                <c:pt idx="115">
                  <c:v>0.93170866666666308</c:v>
                </c:pt>
                <c:pt idx="116">
                  <c:v>0.93170866666666308</c:v>
                </c:pt>
                <c:pt idx="117">
                  <c:v>0.93170866666666308</c:v>
                </c:pt>
                <c:pt idx="118">
                  <c:v>0.93170866666666308</c:v>
                </c:pt>
                <c:pt idx="119">
                  <c:v>0.93170866666666308</c:v>
                </c:pt>
                <c:pt idx="120">
                  <c:v>0.93177966666666301</c:v>
                </c:pt>
                <c:pt idx="121">
                  <c:v>0.93185066666666294</c:v>
                </c:pt>
                <c:pt idx="122">
                  <c:v>0.93192166666666298</c:v>
                </c:pt>
                <c:pt idx="123">
                  <c:v>0.93199266666666292</c:v>
                </c:pt>
                <c:pt idx="124">
                  <c:v>0.93199266666666292</c:v>
                </c:pt>
                <c:pt idx="125">
                  <c:v>0.93213466666666289</c:v>
                </c:pt>
                <c:pt idx="126">
                  <c:v>0.93220566666666282</c:v>
                </c:pt>
                <c:pt idx="127">
                  <c:v>0.93220566666666282</c:v>
                </c:pt>
                <c:pt idx="128">
                  <c:v>0.93220566666666282</c:v>
                </c:pt>
                <c:pt idx="129">
                  <c:v>0.93241866666666273</c:v>
                </c:pt>
                <c:pt idx="130">
                  <c:v>0.93241866666666273</c:v>
                </c:pt>
                <c:pt idx="131">
                  <c:v>0.93256066666666271</c:v>
                </c:pt>
                <c:pt idx="132">
                  <c:v>0.93263166666666275</c:v>
                </c:pt>
                <c:pt idx="133">
                  <c:v>0.93277333333332979</c:v>
                </c:pt>
                <c:pt idx="134">
                  <c:v>0.93284399999999623</c:v>
                </c:pt>
                <c:pt idx="135">
                  <c:v>0.93284399999999623</c:v>
                </c:pt>
                <c:pt idx="136">
                  <c:v>0.93291499999999628</c:v>
                </c:pt>
                <c:pt idx="137">
                  <c:v>0.93305699999999614</c:v>
                </c:pt>
                <c:pt idx="138">
                  <c:v>0.93305699999999614</c:v>
                </c:pt>
                <c:pt idx="139">
                  <c:v>0.93312799999999618</c:v>
                </c:pt>
                <c:pt idx="140">
                  <c:v>0.93312799999999618</c:v>
                </c:pt>
                <c:pt idx="141">
                  <c:v>0.93312799999999618</c:v>
                </c:pt>
                <c:pt idx="142">
                  <c:v>0.93312799999999618</c:v>
                </c:pt>
                <c:pt idx="143">
                  <c:v>0.9333409999999962</c:v>
                </c:pt>
                <c:pt idx="144">
                  <c:v>0.93341199999999602</c:v>
                </c:pt>
                <c:pt idx="145">
                  <c:v>0.93341199999999602</c:v>
                </c:pt>
                <c:pt idx="146">
                  <c:v>0.93348299999999607</c:v>
                </c:pt>
                <c:pt idx="147">
                  <c:v>0.933553999999996</c:v>
                </c:pt>
                <c:pt idx="148">
                  <c:v>0.93362499999999615</c:v>
                </c:pt>
                <c:pt idx="149">
                  <c:v>0.93362499999999615</c:v>
                </c:pt>
                <c:pt idx="150">
                  <c:v>0.93376699999999602</c:v>
                </c:pt>
                <c:pt idx="151">
                  <c:v>0.93383799999999606</c:v>
                </c:pt>
                <c:pt idx="152">
                  <c:v>0.93383799999999606</c:v>
                </c:pt>
                <c:pt idx="153">
                  <c:v>0.93383799999999606</c:v>
                </c:pt>
                <c:pt idx="154">
                  <c:v>0.93383799999999606</c:v>
                </c:pt>
                <c:pt idx="155">
                  <c:v>0.9339089999999961</c:v>
                </c:pt>
                <c:pt idx="156">
                  <c:v>0.93419299999999594</c:v>
                </c:pt>
                <c:pt idx="157">
                  <c:v>0.93419299999999594</c:v>
                </c:pt>
                <c:pt idx="158">
                  <c:v>0.93419299999999594</c:v>
                </c:pt>
                <c:pt idx="159">
                  <c:v>0.93426399999999588</c:v>
                </c:pt>
                <c:pt idx="160">
                  <c:v>0.93426399999999588</c:v>
                </c:pt>
                <c:pt idx="161">
                  <c:v>0.93433499999999614</c:v>
                </c:pt>
                <c:pt idx="162">
                  <c:v>0.93433499999999614</c:v>
                </c:pt>
                <c:pt idx="163">
                  <c:v>0.93433499999999614</c:v>
                </c:pt>
                <c:pt idx="164">
                  <c:v>0.93433499999999614</c:v>
                </c:pt>
                <c:pt idx="165">
                  <c:v>0.93440599999999618</c:v>
                </c:pt>
                <c:pt idx="166">
                  <c:v>0.93440599999999618</c:v>
                </c:pt>
                <c:pt idx="167">
                  <c:v>0.93440599999999618</c:v>
                </c:pt>
                <c:pt idx="168">
                  <c:v>0.93447699999999612</c:v>
                </c:pt>
                <c:pt idx="169">
                  <c:v>0.93447699999999612</c:v>
                </c:pt>
                <c:pt idx="170">
                  <c:v>0.93454799999999616</c:v>
                </c:pt>
                <c:pt idx="171">
                  <c:v>0.93454799999999616</c:v>
                </c:pt>
                <c:pt idx="172">
                  <c:v>0.93454799999999616</c:v>
                </c:pt>
                <c:pt idx="173">
                  <c:v>0.93454799999999616</c:v>
                </c:pt>
                <c:pt idx="174">
                  <c:v>0.93454799999999616</c:v>
                </c:pt>
                <c:pt idx="175">
                  <c:v>0.9346189999999962</c:v>
                </c:pt>
                <c:pt idx="176">
                  <c:v>0.9346189999999962</c:v>
                </c:pt>
                <c:pt idx="177">
                  <c:v>0.9346189999999962</c:v>
                </c:pt>
                <c:pt idx="178">
                  <c:v>0.9346189999999962</c:v>
                </c:pt>
                <c:pt idx="179">
                  <c:v>0.9346189999999962</c:v>
                </c:pt>
                <c:pt idx="180">
                  <c:v>0.9346189999999962</c:v>
                </c:pt>
                <c:pt idx="181">
                  <c:v>0.9346189999999962</c:v>
                </c:pt>
                <c:pt idx="182">
                  <c:v>0.9346189999999962</c:v>
                </c:pt>
                <c:pt idx="183">
                  <c:v>0.93468999999999614</c:v>
                </c:pt>
                <c:pt idx="184">
                  <c:v>0.93468999999999614</c:v>
                </c:pt>
                <c:pt idx="185">
                  <c:v>0.93476099999999618</c:v>
                </c:pt>
                <c:pt idx="186">
                  <c:v>0.93476099999999618</c:v>
                </c:pt>
                <c:pt idx="187">
                  <c:v>0.93483199999999611</c:v>
                </c:pt>
                <c:pt idx="188">
                  <c:v>0.93490299999999604</c:v>
                </c:pt>
                <c:pt idx="189">
                  <c:v>0.93490299999999604</c:v>
                </c:pt>
                <c:pt idx="190">
                  <c:v>0.93497399999999609</c:v>
                </c:pt>
                <c:pt idx="191">
                  <c:v>0.93497399999999609</c:v>
                </c:pt>
                <c:pt idx="192">
                  <c:v>0.93497399999999609</c:v>
                </c:pt>
                <c:pt idx="193">
                  <c:v>0.93504499999999613</c:v>
                </c:pt>
                <c:pt idx="194">
                  <c:v>0.93504499999999613</c:v>
                </c:pt>
                <c:pt idx="195">
                  <c:v>0.93504499999999613</c:v>
                </c:pt>
                <c:pt idx="196">
                  <c:v>0.93504499999999613</c:v>
                </c:pt>
                <c:pt idx="197">
                  <c:v>0.93504499999999613</c:v>
                </c:pt>
                <c:pt idx="198">
                  <c:v>0.93504499999999613</c:v>
                </c:pt>
                <c:pt idx="199">
                  <c:v>0.93504499999999613</c:v>
                </c:pt>
              </c:numCache>
            </c:numRef>
          </c:val>
        </c:ser>
        <c:ser>
          <c:idx val="3"/>
          <c:order val="3"/>
          <c:tx>
            <c:v>40% Family (with Unsociable Sick and SFC)</c:v>
          </c:tx>
          <c:spPr>
            <a:ln>
              <a:solidFill>
                <a:srgbClr val="7030A0"/>
              </a:solidFill>
            </a:ln>
          </c:spPr>
          <c:marker>
            <c:symbol val="none"/>
          </c:marker>
          <c:val>
            <c:numRef>
              <c:f>Summary!$R$3:$R$202</c:f>
              <c:numCache>
                <c:formatCode>0.0000E+00</c:formatCode>
                <c:ptCount val="200"/>
                <c:pt idx="0">
                  <c:v>0.11125600000000038</c:v>
                </c:pt>
                <c:pt idx="1">
                  <c:v>0.11331233333333368</c:v>
                </c:pt>
                <c:pt idx="2">
                  <c:v>0.11395233333333364</c:v>
                </c:pt>
                <c:pt idx="3">
                  <c:v>0.11600900000000028</c:v>
                </c:pt>
                <c:pt idx="4">
                  <c:v>0.11239166666666696</c:v>
                </c:pt>
                <c:pt idx="5">
                  <c:v>0.11097566666666708</c:v>
                </c:pt>
                <c:pt idx="6">
                  <c:v>0.11253433333333368</c:v>
                </c:pt>
                <c:pt idx="7">
                  <c:v>0.11395500000000036</c:v>
                </c:pt>
                <c:pt idx="8">
                  <c:v>0.11494433333333361</c:v>
                </c:pt>
                <c:pt idx="9">
                  <c:v>0.11558400000000035</c:v>
                </c:pt>
                <c:pt idx="10">
                  <c:v>0.11416800000000032</c:v>
                </c:pt>
                <c:pt idx="11">
                  <c:v>0.11203800000000032</c:v>
                </c:pt>
                <c:pt idx="12">
                  <c:v>0.11154066666666701</c:v>
                </c:pt>
                <c:pt idx="13">
                  <c:v>0.11246233333333365</c:v>
                </c:pt>
                <c:pt idx="14">
                  <c:v>0.11402400000000038</c:v>
                </c:pt>
                <c:pt idx="15">
                  <c:v>0.11629433333333365</c:v>
                </c:pt>
                <c:pt idx="16">
                  <c:v>0.11409600000000029</c:v>
                </c:pt>
                <c:pt idx="17">
                  <c:v>0.11459166666666702</c:v>
                </c:pt>
                <c:pt idx="18">
                  <c:v>0.10976933333333369</c:v>
                </c:pt>
                <c:pt idx="19">
                  <c:v>0.11324433333333371</c:v>
                </c:pt>
                <c:pt idx="20">
                  <c:v>0.11550766666666708</c:v>
                </c:pt>
                <c:pt idx="21">
                  <c:v>0.11607900000000043</c:v>
                </c:pt>
                <c:pt idx="22">
                  <c:v>0.11310266666666699</c:v>
                </c:pt>
                <c:pt idx="23">
                  <c:v>0.11395133333333363</c:v>
                </c:pt>
                <c:pt idx="24">
                  <c:v>0.11182833333333368</c:v>
                </c:pt>
                <c:pt idx="25">
                  <c:v>0.1118970000000004</c:v>
                </c:pt>
                <c:pt idx="26">
                  <c:v>0.11586600000000039</c:v>
                </c:pt>
                <c:pt idx="27">
                  <c:v>0.11296100000000037</c:v>
                </c:pt>
                <c:pt idx="28">
                  <c:v>0.11558400000000026</c:v>
                </c:pt>
                <c:pt idx="29">
                  <c:v>0.11281933333333367</c:v>
                </c:pt>
                <c:pt idx="30">
                  <c:v>0.11416666666666701</c:v>
                </c:pt>
                <c:pt idx="31">
                  <c:v>0.11288833333333365</c:v>
                </c:pt>
                <c:pt idx="32">
                  <c:v>0.1118990000000004</c:v>
                </c:pt>
                <c:pt idx="33">
                  <c:v>0.11232000000000039</c:v>
                </c:pt>
                <c:pt idx="34">
                  <c:v>0.11501733333333365</c:v>
                </c:pt>
                <c:pt idx="35">
                  <c:v>0.11090200000000033</c:v>
                </c:pt>
                <c:pt idx="36">
                  <c:v>0.11402466666666702</c:v>
                </c:pt>
                <c:pt idx="37">
                  <c:v>0.11324566666666699</c:v>
                </c:pt>
                <c:pt idx="38">
                  <c:v>0.11218133333333369</c:v>
                </c:pt>
                <c:pt idx="39">
                  <c:v>0.11281800000000031</c:v>
                </c:pt>
                <c:pt idx="40">
                  <c:v>0.11430766666666707</c:v>
                </c:pt>
                <c:pt idx="41">
                  <c:v>0.1132453333333337</c:v>
                </c:pt>
                <c:pt idx="42">
                  <c:v>0.11381100000000037</c:v>
                </c:pt>
                <c:pt idx="43">
                  <c:v>0.11246366666666704</c:v>
                </c:pt>
                <c:pt idx="44">
                  <c:v>0.11466300000000038</c:v>
                </c:pt>
                <c:pt idx="45">
                  <c:v>0.11459133333333371</c:v>
                </c:pt>
                <c:pt idx="46">
                  <c:v>0.11466100000000032</c:v>
                </c:pt>
                <c:pt idx="47">
                  <c:v>0.11253466666666709</c:v>
                </c:pt>
                <c:pt idx="48">
                  <c:v>0.11423766666666703</c:v>
                </c:pt>
                <c:pt idx="49">
                  <c:v>0.11203800000000036</c:v>
                </c:pt>
                <c:pt idx="50">
                  <c:v>0.11558433333333371</c:v>
                </c:pt>
                <c:pt idx="51">
                  <c:v>0.11444933333333362</c:v>
                </c:pt>
                <c:pt idx="52">
                  <c:v>0.11920166666666701</c:v>
                </c:pt>
                <c:pt idx="53">
                  <c:v>0.12643100000000029</c:v>
                </c:pt>
                <c:pt idx="54">
                  <c:v>0.13380133333333363</c:v>
                </c:pt>
                <c:pt idx="55">
                  <c:v>0.13741366666666696</c:v>
                </c:pt>
                <c:pt idx="56">
                  <c:v>0.13507633333333369</c:v>
                </c:pt>
                <c:pt idx="57">
                  <c:v>0.1333750000000003</c:v>
                </c:pt>
                <c:pt idx="58">
                  <c:v>0.1336586666666669</c:v>
                </c:pt>
                <c:pt idx="59">
                  <c:v>0.13295000000000021</c:v>
                </c:pt>
                <c:pt idx="60">
                  <c:v>0.13202933333333364</c:v>
                </c:pt>
                <c:pt idx="61">
                  <c:v>0.13394133333333358</c:v>
                </c:pt>
                <c:pt idx="62">
                  <c:v>0.13585333333333341</c:v>
                </c:pt>
                <c:pt idx="63">
                  <c:v>0.13479033333333354</c:v>
                </c:pt>
                <c:pt idx="64">
                  <c:v>0.1350780000000002</c:v>
                </c:pt>
                <c:pt idx="65">
                  <c:v>0.13854833333333344</c:v>
                </c:pt>
                <c:pt idx="66">
                  <c:v>0.13372666666666688</c:v>
                </c:pt>
                <c:pt idx="67">
                  <c:v>0.13769766666666691</c:v>
                </c:pt>
                <c:pt idx="68">
                  <c:v>0.13564533333333359</c:v>
                </c:pt>
                <c:pt idx="69">
                  <c:v>0.1355733333333336</c:v>
                </c:pt>
                <c:pt idx="70">
                  <c:v>0.13450933333333362</c:v>
                </c:pt>
                <c:pt idx="71">
                  <c:v>0.13429400000000019</c:v>
                </c:pt>
                <c:pt idx="72">
                  <c:v>0.1349353333333336</c:v>
                </c:pt>
                <c:pt idx="73">
                  <c:v>0.13117766666666683</c:v>
                </c:pt>
                <c:pt idx="74">
                  <c:v>0.13365500000000019</c:v>
                </c:pt>
                <c:pt idx="75">
                  <c:v>0.13380366666666688</c:v>
                </c:pt>
                <c:pt idx="76">
                  <c:v>0.13549833333333355</c:v>
                </c:pt>
                <c:pt idx="77">
                  <c:v>0.13684533333333365</c:v>
                </c:pt>
                <c:pt idx="78">
                  <c:v>0.13670166666666686</c:v>
                </c:pt>
                <c:pt idx="79">
                  <c:v>0.13613800000000029</c:v>
                </c:pt>
                <c:pt idx="80">
                  <c:v>0.13514566666666691</c:v>
                </c:pt>
                <c:pt idx="81">
                  <c:v>0.13465166666666681</c:v>
                </c:pt>
                <c:pt idx="82">
                  <c:v>0.13415166666666686</c:v>
                </c:pt>
                <c:pt idx="83">
                  <c:v>0.13599500000000023</c:v>
                </c:pt>
                <c:pt idx="84">
                  <c:v>0.13847733333333354</c:v>
                </c:pt>
                <c:pt idx="85">
                  <c:v>0.13656400000000035</c:v>
                </c:pt>
                <c:pt idx="86">
                  <c:v>0.13720266666666681</c:v>
                </c:pt>
                <c:pt idx="87">
                  <c:v>0.13032966666666687</c:v>
                </c:pt>
                <c:pt idx="88">
                  <c:v>0.13514733333333356</c:v>
                </c:pt>
                <c:pt idx="89">
                  <c:v>0.13500333333333356</c:v>
                </c:pt>
                <c:pt idx="90">
                  <c:v>0.13790866666666696</c:v>
                </c:pt>
                <c:pt idx="91">
                  <c:v>0.13528600000000021</c:v>
                </c:pt>
                <c:pt idx="92">
                  <c:v>0.13365766666666676</c:v>
                </c:pt>
                <c:pt idx="93">
                  <c:v>0.13486233333333347</c:v>
                </c:pt>
                <c:pt idx="94">
                  <c:v>0.13344666666666691</c:v>
                </c:pt>
                <c:pt idx="95">
                  <c:v>0.13635033333333341</c:v>
                </c:pt>
                <c:pt idx="96">
                  <c:v>0.13344600000000029</c:v>
                </c:pt>
                <c:pt idx="97">
                  <c:v>0.13585666666666676</c:v>
                </c:pt>
                <c:pt idx="98">
                  <c:v>0.13571500000000025</c:v>
                </c:pt>
                <c:pt idx="99">
                  <c:v>0.13712933333333341</c:v>
                </c:pt>
                <c:pt idx="100">
                  <c:v>0.13578333333333356</c:v>
                </c:pt>
                <c:pt idx="101">
                  <c:v>0.13117366666666688</c:v>
                </c:pt>
                <c:pt idx="102">
                  <c:v>0.1324536666666668</c:v>
                </c:pt>
                <c:pt idx="103">
                  <c:v>0.13309400000000021</c:v>
                </c:pt>
                <c:pt idx="104">
                  <c:v>0.13415600000000028</c:v>
                </c:pt>
                <c:pt idx="105">
                  <c:v>0.13351666666666689</c:v>
                </c:pt>
                <c:pt idx="106">
                  <c:v>0.13309100000000015</c:v>
                </c:pt>
                <c:pt idx="107">
                  <c:v>0.13493433333333357</c:v>
                </c:pt>
                <c:pt idx="108">
                  <c:v>0.13408266666666685</c:v>
                </c:pt>
                <c:pt idx="109">
                  <c:v>0.13224100000000016</c:v>
                </c:pt>
                <c:pt idx="110">
                  <c:v>0.13521400000000014</c:v>
                </c:pt>
                <c:pt idx="111">
                  <c:v>0.13444000000000023</c:v>
                </c:pt>
                <c:pt idx="112">
                  <c:v>0.12933833333333367</c:v>
                </c:pt>
                <c:pt idx="113">
                  <c:v>0.13408300000000029</c:v>
                </c:pt>
                <c:pt idx="114">
                  <c:v>0.13273466666666672</c:v>
                </c:pt>
                <c:pt idx="115">
                  <c:v>0.13266666666666688</c:v>
                </c:pt>
                <c:pt idx="116">
                  <c:v>0.13422533333333356</c:v>
                </c:pt>
                <c:pt idx="117">
                  <c:v>0.13323366666666692</c:v>
                </c:pt>
                <c:pt idx="118">
                  <c:v>0.1331616666666669</c:v>
                </c:pt>
                <c:pt idx="119">
                  <c:v>0.13245333333333362</c:v>
                </c:pt>
                <c:pt idx="120">
                  <c:v>0.13380000000000025</c:v>
                </c:pt>
                <c:pt idx="121">
                  <c:v>0.13578366666666689</c:v>
                </c:pt>
                <c:pt idx="122">
                  <c:v>0.13429833333333352</c:v>
                </c:pt>
                <c:pt idx="123">
                  <c:v>0.1348646666666668</c:v>
                </c:pt>
                <c:pt idx="124">
                  <c:v>0.13295266666666689</c:v>
                </c:pt>
                <c:pt idx="125">
                  <c:v>0.13493466666666676</c:v>
                </c:pt>
                <c:pt idx="126">
                  <c:v>0.13479433333333357</c:v>
                </c:pt>
                <c:pt idx="127">
                  <c:v>0.13401300000000022</c:v>
                </c:pt>
                <c:pt idx="128">
                  <c:v>0.13507666666666682</c:v>
                </c:pt>
                <c:pt idx="129">
                  <c:v>0.13550133333333358</c:v>
                </c:pt>
                <c:pt idx="130">
                  <c:v>0.13628000000000037</c:v>
                </c:pt>
                <c:pt idx="131">
                  <c:v>0.13670633333333354</c:v>
                </c:pt>
                <c:pt idx="132">
                  <c:v>0.1371320000000002</c:v>
                </c:pt>
                <c:pt idx="133">
                  <c:v>0.13691666666666683</c:v>
                </c:pt>
                <c:pt idx="134">
                  <c:v>0.13705933333333345</c:v>
                </c:pt>
                <c:pt idx="135">
                  <c:v>0.13656500000000038</c:v>
                </c:pt>
                <c:pt idx="136">
                  <c:v>0.13415500000000011</c:v>
                </c:pt>
                <c:pt idx="137">
                  <c:v>0.13422200000000031</c:v>
                </c:pt>
                <c:pt idx="138">
                  <c:v>0.13521766666666687</c:v>
                </c:pt>
                <c:pt idx="139">
                  <c:v>0.13472166666666688</c:v>
                </c:pt>
                <c:pt idx="140">
                  <c:v>0.13528866666666695</c:v>
                </c:pt>
                <c:pt idx="141">
                  <c:v>0.13876000000000019</c:v>
                </c:pt>
                <c:pt idx="142">
                  <c:v>0.13486533333333367</c:v>
                </c:pt>
                <c:pt idx="143">
                  <c:v>0.13380333333333355</c:v>
                </c:pt>
                <c:pt idx="144">
                  <c:v>0.13394333333333361</c:v>
                </c:pt>
                <c:pt idx="145">
                  <c:v>0.13621000000000022</c:v>
                </c:pt>
                <c:pt idx="146">
                  <c:v>0.1366370000000002</c:v>
                </c:pt>
                <c:pt idx="147">
                  <c:v>0.13897500000000021</c:v>
                </c:pt>
                <c:pt idx="148">
                  <c:v>0.13670833333333354</c:v>
                </c:pt>
                <c:pt idx="149">
                  <c:v>0.13259700000000021</c:v>
                </c:pt>
                <c:pt idx="150">
                  <c:v>0.13486233333333364</c:v>
                </c:pt>
                <c:pt idx="151">
                  <c:v>0.13713000000000025</c:v>
                </c:pt>
                <c:pt idx="152">
                  <c:v>0.13472066666666696</c:v>
                </c:pt>
                <c:pt idx="153">
                  <c:v>0.13507533333333346</c:v>
                </c:pt>
                <c:pt idx="154">
                  <c:v>0.13571700000000028</c:v>
                </c:pt>
                <c:pt idx="155">
                  <c:v>0.13642166666666689</c:v>
                </c:pt>
                <c:pt idx="156">
                  <c:v>0.13202900000000017</c:v>
                </c:pt>
                <c:pt idx="157">
                  <c:v>0.13231200000000023</c:v>
                </c:pt>
                <c:pt idx="158">
                  <c:v>0.13104000000000024</c:v>
                </c:pt>
                <c:pt idx="159">
                  <c:v>0.1326663333333335</c:v>
                </c:pt>
                <c:pt idx="160">
                  <c:v>0.13833533333333353</c:v>
                </c:pt>
                <c:pt idx="161">
                  <c:v>0.13556900000000024</c:v>
                </c:pt>
                <c:pt idx="162">
                  <c:v>0.13493400000000019</c:v>
                </c:pt>
                <c:pt idx="163">
                  <c:v>0.13677933333333359</c:v>
                </c:pt>
                <c:pt idx="164">
                  <c:v>0.1300433333333337</c:v>
                </c:pt>
                <c:pt idx="165">
                  <c:v>0.13302200000000031</c:v>
                </c:pt>
                <c:pt idx="166">
                  <c:v>0.13436900000000021</c:v>
                </c:pt>
                <c:pt idx="167">
                  <c:v>0.1369196666666668</c:v>
                </c:pt>
                <c:pt idx="168">
                  <c:v>0.13571166666666684</c:v>
                </c:pt>
                <c:pt idx="169">
                  <c:v>0.13457866666666676</c:v>
                </c:pt>
                <c:pt idx="170">
                  <c:v>0.13415466666666687</c:v>
                </c:pt>
                <c:pt idx="171">
                  <c:v>0.13450933333333356</c:v>
                </c:pt>
                <c:pt idx="172">
                  <c:v>0.13372600000000023</c:v>
                </c:pt>
                <c:pt idx="173">
                  <c:v>0.13521733333333363</c:v>
                </c:pt>
                <c:pt idx="174">
                  <c:v>0.13273700000000024</c:v>
                </c:pt>
                <c:pt idx="175">
                  <c:v>0.13401233333333362</c:v>
                </c:pt>
                <c:pt idx="176">
                  <c:v>0.13408400000000023</c:v>
                </c:pt>
                <c:pt idx="177">
                  <c:v>0.13287966666666692</c:v>
                </c:pt>
                <c:pt idx="178">
                  <c:v>0.13854900000000023</c:v>
                </c:pt>
                <c:pt idx="179">
                  <c:v>0.13592900000000019</c:v>
                </c:pt>
                <c:pt idx="180">
                  <c:v>0.13401333333333371</c:v>
                </c:pt>
                <c:pt idx="181">
                  <c:v>0.13649166666666679</c:v>
                </c:pt>
                <c:pt idx="182">
                  <c:v>0.13656200000000021</c:v>
                </c:pt>
                <c:pt idx="183">
                  <c:v>0.13712933333333358</c:v>
                </c:pt>
                <c:pt idx="184">
                  <c:v>0.13876033333333351</c:v>
                </c:pt>
                <c:pt idx="185">
                  <c:v>0.13174566666666684</c:v>
                </c:pt>
                <c:pt idx="186">
                  <c:v>0.1353613333333335</c:v>
                </c:pt>
                <c:pt idx="187">
                  <c:v>0.13259733333333362</c:v>
                </c:pt>
                <c:pt idx="188">
                  <c:v>0.13408466666666688</c:v>
                </c:pt>
                <c:pt idx="189">
                  <c:v>0.1389026666666669</c:v>
                </c:pt>
                <c:pt idx="190">
                  <c:v>0.13607100000000028</c:v>
                </c:pt>
                <c:pt idx="191">
                  <c:v>0.13599800000000031</c:v>
                </c:pt>
                <c:pt idx="192">
                  <c:v>0.13847733333333354</c:v>
                </c:pt>
                <c:pt idx="193">
                  <c:v>0.13571200000000039</c:v>
                </c:pt>
                <c:pt idx="194">
                  <c:v>0.1344363333333336</c:v>
                </c:pt>
                <c:pt idx="195">
                  <c:v>0.13479166666666689</c:v>
                </c:pt>
                <c:pt idx="196">
                  <c:v>0.13386933333333359</c:v>
                </c:pt>
                <c:pt idx="197">
                  <c:v>0.13252500000000031</c:v>
                </c:pt>
                <c:pt idx="198">
                  <c:v>0.13117833333333354</c:v>
                </c:pt>
                <c:pt idx="199">
                  <c:v>0.13458033333333358</c:v>
                </c:pt>
              </c:numCache>
            </c:numRef>
          </c:val>
        </c:ser>
        <c:marker val="1"/>
        <c:axId val="62122240"/>
        <c:axId val="62136704"/>
      </c:lineChart>
      <c:catAx>
        <c:axId val="62122240"/>
        <c:scaling>
          <c:orientation val="minMax"/>
        </c:scaling>
        <c:axPos val="b"/>
        <c:title>
          <c:tx>
            <c:rich>
              <a:bodyPr/>
              <a:lstStyle/>
              <a:p>
                <a:pPr>
                  <a:defRPr/>
                </a:pPr>
                <a:r>
                  <a:rPr lang="en-US"/>
                  <a:t>Time</a:t>
                </a:r>
              </a:p>
            </c:rich>
          </c:tx>
          <c:layout/>
        </c:title>
        <c:majorTickMark val="none"/>
        <c:tickLblPos val="nextTo"/>
        <c:crossAx val="62136704"/>
        <c:crosses val="autoZero"/>
        <c:auto val="1"/>
        <c:lblAlgn val="ctr"/>
        <c:lblOffset val="100"/>
      </c:catAx>
      <c:valAx>
        <c:axId val="62136704"/>
        <c:scaling>
          <c:orientation val="minMax"/>
        </c:scaling>
        <c:axPos val="l"/>
        <c:majorGridlines/>
        <c:title>
          <c:tx>
            <c:rich>
              <a:bodyPr/>
              <a:lstStyle/>
              <a:p>
                <a:pPr>
                  <a:defRPr/>
                </a:pPr>
                <a:r>
                  <a:rPr lang="en-US"/>
                  <a:t>Network</a:t>
                </a:r>
                <a:r>
                  <a:rPr lang="en-US" baseline="0"/>
                  <a:t> Popularity</a:t>
                </a:r>
                <a:endParaRPr lang="en-US"/>
              </a:p>
            </c:rich>
          </c:tx>
          <c:layout/>
        </c:title>
        <c:numFmt formatCode="0.0000E+00" sourceLinked="1"/>
        <c:tickLblPos val="nextTo"/>
        <c:crossAx val="62122240"/>
        <c:crosses val="autoZero"/>
        <c:crossBetween val="between"/>
      </c:valAx>
    </c:plotArea>
    <c:legend>
      <c:legendPos val="r"/>
      <c:layout/>
    </c:legend>
    <c:plotVisOnly val="1"/>
  </c:chart>
  <c:externalData r:id="rId1"/>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ctr">
              <a:defRPr/>
            </a:pPr>
            <a:r>
              <a:rPr lang="en-US" sz="1800" b="1" i="0" baseline="0"/>
              <a:t>Average Network </a:t>
            </a:r>
            <a:r>
              <a:rPr lang="en-US" sz="1800" b="1" i="0" u="none" strike="noStrike" baseline="0"/>
              <a:t>Closeness </a:t>
            </a:r>
            <a:r>
              <a:rPr lang="en-US" sz="1800" b="1" i="0" baseline="0"/>
              <a:t>Measure </a:t>
            </a:r>
            <a:endParaRPr lang="en-US"/>
          </a:p>
          <a:p>
            <a:pPr algn="ctr">
              <a:defRPr/>
            </a:pPr>
            <a:r>
              <a:rPr lang="en-US" sz="1800" b="1" i="0" baseline="0"/>
              <a:t>with Various Family Structures, Unsociable Sick, and SFC</a:t>
            </a:r>
          </a:p>
        </c:rich>
      </c:tx>
      <c:layout/>
    </c:title>
    <c:plotArea>
      <c:layout/>
      <c:lineChart>
        <c:grouping val="standard"/>
        <c:ser>
          <c:idx val="0"/>
          <c:order val="0"/>
          <c:tx>
            <c:v>Baseline (No Unsociable Sick, No SFC)</c:v>
          </c:tx>
          <c:marker>
            <c:symbol val="none"/>
          </c:marker>
          <c:val>
            <c:numRef>
              <c:f>Summary!$A$3:$A$202</c:f>
              <c:numCache>
                <c:formatCode>0.0000E+00</c:formatCode>
                <c:ptCount val="200"/>
                <c:pt idx="0">
                  <c:v>6.6789999999999836E-3</c:v>
                </c:pt>
                <c:pt idx="1">
                  <c:v>6.5956666666666499E-3</c:v>
                </c:pt>
                <c:pt idx="2">
                  <c:v>6.5003333333333198E-3</c:v>
                </c:pt>
                <c:pt idx="3">
                  <c:v>6.5856666666666503E-3</c:v>
                </c:pt>
                <c:pt idx="4">
                  <c:v>6.5869999999999835E-3</c:v>
                </c:pt>
                <c:pt idx="5">
                  <c:v>6.6563333333333153E-3</c:v>
                </c:pt>
                <c:pt idx="6">
                  <c:v>6.5913333333333171E-3</c:v>
                </c:pt>
                <c:pt idx="7">
                  <c:v>6.7109999999999852E-3</c:v>
                </c:pt>
                <c:pt idx="8">
                  <c:v>6.6009999999999819E-3</c:v>
                </c:pt>
                <c:pt idx="9">
                  <c:v>6.5503333333333143E-3</c:v>
                </c:pt>
                <c:pt idx="10">
                  <c:v>6.6109999999999823E-3</c:v>
                </c:pt>
                <c:pt idx="11">
                  <c:v>6.7023333333333154E-3</c:v>
                </c:pt>
                <c:pt idx="12">
                  <c:v>6.612333333333319E-3</c:v>
                </c:pt>
                <c:pt idx="13">
                  <c:v>6.4903333333333202E-3</c:v>
                </c:pt>
                <c:pt idx="14">
                  <c:v>6.5609999999999844E-3</c:v>
                </c:pt>
                <c:pt idx="15">
                  <c:v>6.7016666666666492E-3</c:v>
                </c:pt>
                <c:pt idx="16">
                  <c:v>6.7956666666666478E-3</c:v>
                </c:pt>
                <c:pt idx="17">
                  <c:v>6.6039999999999823E-3</c:v>
                </c:pt>
                <c:pt idx="18">
                  <c:v>6.6823333333333196E-3</c:v>
                </c:pt>
                <c:pt idx="19">
                  <c:v>6.5679999999999818E-3</c:v>
                </c:pt>
                <c:pt idx="20">
                  <c:v>6.7236666666666504E-3</c:v>
                </c:pt>
                <c:pt idx="21">
                  <c:v>6.780333333333317E-3</c:v>
                </c:pt>
                <c:pt idx="22">
                  <c:v>6.6633333333333189E-3</c:v>
                </c:pt>
                <c:pt idx="23">
                  <c:v>6.7266666666666516E-3</c:v>
                </c:pt>
                <c:pt idx="24">
                  <c:v>6.6339999999999811E-3</c:v>
                </c:pt>
                <c:pt idx="25">
                  <c:v>6.6553333333333161E-3</c:v>
                </c:pt>
                <c:pt idx="26">
                  <c:v>6.7246666666666514E-3</c:v>
                </c:pt>
                <c:pt idx="27">
                  <c:v>6.7026666666666493E-3</c:v>
                </c:pt>
                <c:pt idx="28">
                  <c:v>6.5416666666666505E-3</c:v>
                </c:pt>
                <c:pt idx="29">
                  <c:v>6.6836666666666494E-3</c:v>
                </c:pt>
                <c:pt idx="30">
                  <c:v>6.7396666666666525E-3</c:v>
                </c:pt>
                <c:pt idx="31">
                  <c:v>6.6909999999999826E-3</c:v>
                </c:pt>
                <c:pt idx="32">
                  <c:v>6.538333333333317E-3</c:v>
                </c:pt>
                <c:pt idx="33">
                  <c:v>6.6349999999999803E-3</c:v>
                </c:pt>
                <c:pt idx="34">
                  <c:v>6.7186666666666497E-3</c:v>
                </c:pt>
                <c:pt idx="35">
                  <c:v>6.5423333333333184E-3</c:v>
                </c:pt>
                <c:pt idx="36">
                  <c:v>6.5986666666666494E-3</c:v>
                </c:pt>
                <c:pt idx="37">
                  <c:v>6.6666666666666523E-3</c:v>
                </c:pt>
                <c:pt idx="38">
                  <c:v>6.4736666666666545E-3</c:v>
                </c:pt>
                <c:pt idx="39">
                  <c:v>6.578333333333318E-3</c:v>
                </c:pt>
                <c:pt idx="40">
                  <c:v>6.7009999999999865E-3</c:v>
                </c:pt>
                <c:pt idx="41">
                  <c:v>6.6209999999999863E-3</c:v>
                </c:pt>
                <c:pt idx="42">
                  <c:v>6.5409999999999869E-3</c:v>
                </c:pt>
                <c:pt idx="43">
                  <c:v>6.5323333333333171E-3</c:v>
                </c:pt>
                <c:pt idx="44">
                  <c:v>6.4846666666666473E-3</c:v>
                </c:pt>
                <c:pt idx="45">
                  <c:v>6.522666666666648E-3</c:v>
                </c:pt>
                <c:pt idx="46">
                  <c:v>6.6589999999999852E-3</c:v>
                </c:pt>
                <c:pt idx="47">
                  <c:v>6.567999999999981E-3</c:v>
                </c:pt>
                <c:pt idx="48">
                  <c:v>6.7329999999999864E-3</c:v>
                </c:pt>
                <c:pt idx="49">
                  <c:v>6.7309999999999861E-3</c:v>
                </c:pt>
                <c:pt idx="50">
                  <c:v>6.7686666666666529E-3</c:v>
                </c:pt>
                <c:pt idx="51">
                  <c:v>6.5439999999999873E-3</c:v>
                </c:pt>
                <c:pt idx="52">
                  <c:v>6.4749999999999877E-3</c:v>
                </c:pt>
                <c:pt idx="53">
                  <c:v>6.6213333333333176E-3</c:v>
                </c:pt>
                <c:pt idx="54">
                  <c:v>6.6603333333333185E-3</c:v>
                </c:pt>
                <c:pt idx="55">
                  <c:v>6.7196666666666507E-3</c:v>
                </c:pt>
                <c:pt idx="56">
                  <c:v>6.6646666666666495E-3</c:v>
                </c:pt>
                <c:pt idx="57">
                  <c:v>6.591333333333318E-3</c:v>
                </c:pt>
                <c:pt idx="58">
                  <c:v>6.5089999999999853E-3</c:v>
                </c:pt>
                <c:pt idx="59">
                  <c:v>6.7156666666666536E-3</c:v>
                </c:pt>
                <c:pt idx="60">
                  <c:v>6.6269999999999862E-3</c:v>
                </c:pt>
                <c:pt idx="61">
                  <c:v>6.7369999999999861E-3</c:v>
                </c:pt>
                <c:pt idx="62">
                  <c:v>6.7063333333333142E-3</c:v>
                </c:pt>
                <c:pt idx="63">
                  <c:v>6.7149999999999849E-3</c:v>
                </c:pt>
                <c:pt idx="64">
                  <c:v>6.5836666666666483E-3</c:v>
                </c:pt>
                <c:pt idx="65">
                  <c:v>6.6146666666666498E-3</c:v>
                </c:pt>
                <c:pt idx="66">
                  <c:v>6.617333333333318E-3</c:v>
                </c:pt>
                <c:pt idx="67">
                  <c:v>6.7403333333333187E-3</c:v>
                </c:pt>
                <c:pt idx="68">
                  <c:v>6.7133333333333194E-3</c:v>
                </c:pt>
                <c:pt idx="69">
                  <c:v>6.6039999999999814E-3</c:v>
                </c:pt>
                <c:pt idx="70">
                  <c:v>6.693666666666649E-3</c:v>
                </c:pt>
                <c:pt idx="71">
                  <c:v>6.5449999999999849E-3</c:v>
                </c:pt>
                <c:pt idx="72">
                  <c:v>6.714333333333317E-3</c:v>
                </c:pt>
                <c:pt idx="73">
                  <c:v>6.695666666666651E-3</c:v>
                </c:pt>
                <c:pt idx="74">
                  <c:v>6.7059999999999845E-3</c:v>
                </c:pt>
                <c:pt idx="75">
                  <c:v>6.7079999999999865E-3</c:v>
                </c:pt>
                <c:pt idx="76">
                  <c:v>6.6359999999999831E-3</c:v>
                </c:pt>
                <c:pt idx="77">
                  <c:v>6.5563333333333194E-3</c:v>
                </c:pt>
                <c:pt idx="78">
                  <c:v>6.8983333333333249E-3</c:v>
                </c:pt>
                <c:pt idx="79">
                  <c:v>6.5053333333333213E-3</c:v>
                </c:pt>
                <c:pt idx="80">
                  <c:v>6.6599999999999828E-3</c:v>
                </c:pt>
                <c:pt idx="81">
                  <c:v>6.6059999999999834E-3</c:v>
                </c:pt>
                <c:pt idx="82">
                  <c:v>6.615999999999983E-3</c:v>
                </c:pt>
                <c:pt idx="83">
                  <c:v>6.665666666666647E-3</c:v>
                </c:pt>
                <c:pt idx="84">
                  <c:v>6.7539999999999866E-3</c:v>
                </c:pt>
                <c:pt idx="85">
                  <c:v>6.5779999999999814E-3</c:v>
                </c:pt>
                <c:pt idx="86">
                  <c:v>6.671666666666653E-3</c:v>
                </c:pt>
                <c:pt idx="87">
                  <c:v>6.7929999999999813E-3</c:v>
                </c:pt>
                <c:pt idx="88">
                  <c:v>6.7316666666666506E-3</c:v>
                </c:pt>
                <c:pt idx="89">
                  <c:v>6.6439999999999824E-3</c:v>
                </c:pt>
                <c:pt idx="90">
                  <c:v>6.6749999999999822E-3</c:v>
                </c:pt>
                <c:pt idx="91">
                  <c:v>6.7729999999999839E-3</c:v>
                </c:pt>
                <c:pt idx="92">
                  <c:v>6.6569999999999832E-3</c:v>
                </c:pt>
                <c:pt idx="93">
                  <c:v>6.6419999999999847E-3</c:v>
                </c:pt>
                <c:pt idx="94">
                  <c:v>6.6003333333333157E-3</c:v>
                </c:pt>
                <c:pt idx="95">
                  <c:v>6.5753333333333176E-3</c:v>
                </c:pt>
                <c:pt idx="96">
                  <c:v>6.4959999999999827E-3</c:v>
                </c:pt>
                <c:pt idx="97">
                  <c:v>6.734666666666651E-3</c:v>
                </c:pt>
                <c:pt idx="98">
                  <c:v>6.6769999999999842E-3</c:v>
                </c:pt>
                <c:pt idx="99">
                  <c:v>6.8939999999999843E-3</c:v>
                </c:pt>
                <c:pt idx="100">
                  <c:v>6.610333333333317E-3</c:v>
                </c:pt>
                <c:pt idx="101">
                  <c:v>6.7256666666666515E-3</c:v>
                </c:pt>
                <c:pt idx="102">
                  <c:v>6.5543333333333183E-3</c:v>
                </c:pt>
                <c:pt idx="103">
                  <c:v>6.6953333333333188E-3</c:v>
                </c:pt>
                <c:pt idx="104">
                  <c:v>6.5256666666666492E-3</c:v>
                </c:pt>
                <c:pt idx="105">
                  <c:v>6.6349999999999855E-3</c:v>
                </c:pt>
                <c:pt idx="106">
                  <c:v>6.5549999999999853E-3</c:v>
                </c:pt>
                <c:pt idx="107">
                  <c:v>6.4903333333333202E-3</c:v>
                </c:pt>
                <c:pt idx="108">
                  <c:v>6.7446666666666514E-3</c:v>
                </c:pt>
                <c:pt idx="109">
                  <c:v>6.4879999999999851E-3</c:v>
                </c:pt>
                <c:pt idx="110">
                  <c:v>6.62266666666665E-3</c:v>
                </c:pt>
                <c:pt idx="111">
                  <c:v>6.7279999999999831E-3</c:v>
                </c:pt>
                <c:pt idx="112">
                  <c:v>6.8299999999999871E-3</c:v>
                </c:pt>
                <c:pt idx="113">
                  <c:v>6.7233333333333182E-3</c:v>
                </c:pt>
                <c:pt idx="114">
                  <c:v>6.7776666666666515E-3</c:v>
                </c:pt>
                <c:pt idx="115">
                  <c:v>6.7023333333333197E-3</c:v>
                </c:pt>
                <c:pt idx="116">
                  <c:v>6.7539999999999822E-3</c:v>
                </c:pt>
                <c:pt idx="117">
                  <c:v>6.4206666666666518E-3</c:v>
                </c:pt>
                <c:pt idx="118">
                  <c:v>6.6733333333333193E-3</c:v>
                </c:pt>
                <c:pt idx="119">
                  <c:v>6.5903333333333196E-3</c:v>
                </c:pt>
                <c:pt idx="120">
                  <c:v>6.5963333333333178E-3</c:v>
                </c:pt>
                <c:pt idx="121">
                  <c:v>6.531999999999984E-3</c:v>
                </c:pt>
                <c:pt idx="122">
                  <c:v>6.7663333333333204E-3</c:v>
                </c:pt>
                <c:pt idx="123">
                  <c:v>6.5239999999999873E-3</c:v>
                </c:pt>
                <c:pt idx="124">
                  <c:v>6.7616666666666485E-3</c:v>
                </c:pt>
                <c:pt idx="125">
                  <c:v>6.6869999999999872E-3</c:v>
                </c:pt>
                <c:pt idx="126">
                  <c:v>6.5823333333333194E-3</c:v>
                </c:pt>
                <c:pt idx="127">
                  <c:v>6.8153333333333191E-3</c:v>
                </c:pt>
                <c:pt idx="128">
                  <c:v>6.6949999999999805E-3</c:v>
                </c:pt>
                <c:pt idx="129">
                  <c:v>6.6479999999999855E-3</c:v>
                </c:pt>
                <c:pt idx="130">
                  <c:v>6.6259999999999817E-3</c:v>
                </c:pt>
                <c:pt idx="131">
                  <c:v>6.6929999999999828E-3</c:v>
                </c:pt>
                <c:pt idx="132">
                  <c:v>6.6559999999999822E-3</c:v>
                </c:pt>
                <c:pt idx="133">
                  <c:v>6.5086666666666479E-3</c:v>
                </c:pt>
                <c:pt idx="134">
                  <c:v>6.5856666666666546E-3</c:v>
                </c:pt>
                <c:pt idx="135">
                  <c:v>6.6199999999999861E-3</c:v>
                </c:pt>
                <c:pt idx="136">
                  <c:v>6.6223333333333169E-3</c:v>
                </c:pt>
                <c:pt idx="137">
                  <c:v>6.6009999999999827E-3</c:v>
                </c:pt>
                <c:pt idx="138">
                  <c:v>6.5379999999999848E-3</c:v>
                </c:pt>
                <c:pt idx="139">
                  <c:v>6.6659999999999827E-3</c:v>
                </c:pt>
                <c:pt idx="140">
                  <c:v>6.6239999999999823E-3</c:v>
                </c:pt>
                <c:pt idx="141">
                  <c:v>6.6803333333333142E-3</c:v>
                </c:pt>
                <c:pt idx="142">
                  <c:v>6.6999999999999811E-3</c:v>
                </c:pt>
                <c:pt idx="143">
                  <c:v>6.5839999999999857E-3</c:v>
                </c:pt>
                <c:pt idx="144">
                  <c:v>6.6446666666666494E-3</c:v>
                </c:pt>
                <c:pt idx="145">
                  <c:v>6.6983333333333157E-3</c:v>
                </c:pt>
                <c:pt idx="146">
                  <c:v>6.5393333333333198E-3</c:v>
                </c:pt>
                <c:pt idx="147">
                  <c:v>6.7199999999999847E-3</c:v>
                </c:pt>
                <c:pt idx="148">
                  <c:v>6.5886666666666524E-3</c:v>
                </c:pt>
                <c:pt idx="149">
                  <c:v>6.5826666666666499E-3</c:v>
                </c:pt>
                <c:pt idx="150">
                  <c:v>6.5913333333333197E-3</c:v>
                </c:pt>
                <c:pt idx="151">
                  <c:v>6.5036666666666498E-3</c:v>
                </c:pt>
                <c:pt idx="152">
                  <c:v>6.7106666666666504E-3</c:v>
                </c:pt>
                <c:pt idx="153">
                  <c:v>6.6049999999999824E-3</c:v>
                </c:pt>
                <c:pt idx="154">
                  <c:v>6.4569999999999879E-3</c:v>
                </c:pt>
                <c:pt idx="155">
                  <c:v>6.5923333333333172E-3</c:v>
                </c:pt>
                <c:pt idx="156">
                  <c:v>6.5859999999999834E-3</c:v>
                </c:pt>
                <c:pt idx="157">
                  <c:v>6.5226666666666488E-3</c:v>
                </c:pt>
                <c:pt idx="158">
                  <c:v>6.5753333333333228E-3</c:v>
                </c:pt>
                <c:pt idx="159">
                  <c:v>6.6059999999999834E-3</c:v>
                </c:pt>
                <c:pt idx="160">
                  <c:v>6.3163333333333196E-3</c:v>
                </c:pt>
                <c:pt idx="161">
                  <c:v>6.6899999999999859E-3</c:v>
                </c:pt>
                <c:pt idx="162">
                  <c:v>6.6683333333333169E-3</c:v>
                </c:pt>
                <c:pt idx="163">
                  <c:v>6.6306666666666502E-3</c:v>
                </c:pt>
                <c:pt idx="164">
                  <c:v>6.5546666666666514E-3</c:v>
                </c:pt>
                <c:pt idx="165">
                  <c:v>6.6069999999999853E-3</c:v>
                </c:pt>
                <c:pt idx="166">
                  <c:v>6.7666666666666517E-3</c:v>
                </c:pt>
                <c:pt idx="167">
                  <c:v>6.6266666666666488E-3</c:v>
                </c:pt>
                <c:pt idx="168">
                  <c:v>6.4473333333333188E-3</c:v>
                </c:pt>
                <c:pt idx="169">
                  <c:v>6.7699999999999835E-3</c:v>
                </c:pt>
                <c:pt idx="170">
                  <c:v>6.7979999999999872E-3</c:v>
                </c:pt>
                <c:pt idx="171">
                  <c:v>6.6183333333333181E-3</c:v>
                </c:pt>
                <c:pt idx="172">
                  <c:v>6.6036666666666483E-3</c:v>
                </c:pt>
                <c:pt idx="173">
                  <c:v>6.6553333333333152E-3</c:v>
                </c:pt>
                <c:pt idx="174">
                  <c:v>6.7709999999999871E-3</c:v>
                </c:pt>
                <c:pt idx="175">
                  <c:v>6.7439999999999844E-3</c:v>
                </c:pt>
                <c:pt idx="176">
                  <c:v>6.551333333333317E-3</c:v>
                </c:pt>
                <c:pt idx="177">
                  <c:v>6.5416666666666514E-3</c:v>
                </c:pt>
                <c:pt idx="178">
                  <c:v>6.735666666666652E-3</c:v>
                </c:pt>
                <c:pt idx="179">
                  <c:v>6.6009999999999862E-3</c:v>
                </c:pt>
                <c:pt idx="180">
                  <c:v>6.7366666666666521E-3</c:v>
                </c:pt>
                <c:pt idx="181">
                  <c:v>6.5416666666666522E-3</c:v>
                </c:pt>
                <c:pt idx="182">
                  <c:v>6.5889999999999838E-3</c:v>
                </c:pt>
                <c:pt idx="183">
                  <c:v>6.6406666666666498E-3</c:v>
                </c:pt>
                <c:pt idx="184">
                  <c:v>6.6826666666666484E-3</c:v>
                </c:pt>
                <c:pt idx="185">
                  <c:v>6.542666666666648E-3</c:v>
                </c:pt>
                <c:pt idx="186">
                  <c:v>6.6593333333333166E-3</c:v>
                </c:pt>
                <c:pt idx="187">
                  <c:v>6.66499999999998E-3</c:v>
                </c:pt>
                <c:pt idx="188">
                  <c:v>6.5769999999999848E-3</c:v>
                </c:pt>
                <c:pt idx="189">
                  <c:v>6.5683333333333201E-3</c:v>
                </c:pt>
                <c:pt idx="190">
                  <c:v>6.5883333333333202E-3</c:v>
                </c:pt>
                <c:pt idx="191">
                  <c:v>6.7809999999999858E-3</c:v>
                </c:pt>
                <c:pt idx="192">
                  <c:v>6.6513333333333181E-3</c:v>
                </c:pt>
                <c:pt idx="193">
                  <c:v>6.5346666666666513E-3</c:v>
                </c:pt>
                <c:pt idx="194">
                  <c:v>6.6826666666666501E-3</c:v>
                </c:pt>
                <c:pt idx="195">
                  <c:v>6.5619999999999828E-3</c:v>
                </c:pt>
                <c:pt idx="196">
                  <c:v>6.6456666666666504E-3</c:v>
                </c:pt>
                <c:pt idx="197">
                  <c:v>6.5363333333333194E-3</c:v>
                </c:pt>
                <c:pt idx="198">
                  <c:v>6.5883333333333202E-3</c:v>
                </c:pt>
              </c:numCache>
            </c:numRef>
          </c:val>
        </c:ser>
        <c:ser>
          <c:idx val="1"/>
          <c:order val="1"/>
          <c:tx>
            <c:v>0% Family (with Unsociable Sick &amp; SFC)</c:v>
          </c:tx>
          <c:spPr>
            <a:ln>
              <a:solidFill>
                <a:srgbClr val="FF0000"/>
              </a:solidFill>
            </a:ln>
          </c:spPr>
          <c:marker>
            <c:symbol val="none"/>
          </c:marker>
          <c:val>
            <c:numRef>
              <c:f>Summary!$P$3:$P$202</c:f>
              <c:numCache>
                <c:formatCode>0.0000E+00</c:formatCode>
                <c:ptCount val="200"/>
                <c:pt idx="0">
                  <c:v>6.6853333333333183E-3</c:v>
                </c:pt>
                <c:pt idx="1">
                  <c:v>6.7606666666666492E-3</c:v>
                </c:pt>
                <c:pt idx="2">
                  <c:v>6.7923333333333186E-3</c:v>
                </c:pt>
                <c:pt idx="3">
                  <c:v>6.7593333333333195E-3</c:v>
                </c:pt>
                <c:pt idx="4">
                  <c:v>6.7259999999999837E-3</c:v>
                </c:pt>
                <c:pt idx="5">
                  <c:v>6.4816666666666512E-3</c:v>
                </c:pt>
                <c:pt idx="6">
                  <c:v>6.5409999999999826E-3</c:v>
                </c:pt>
                <c:pt idx="7">
                  <c:v>6.5673333333333183E-3</c:v>
                </c:pt>
                <c:pt idx="8">
                  <c:v>6.6643333333333164E-3</c:v>
                </c:pt>
                <c:pt idx="9">
                  <c:v>6.7093333333333198E-3</c:v>
                </c:pt>
                <c:pt idx="10">
                  <c:v>6.6519999999999808E-3</c:v>
                </c:pt>
                <c:pt idx="11">
                  <c:v>6.5846666666666519E-3</c:v>
                </c:pt>
                <c:pt idx="12">
                  <c:v>6.5716666666666536E-3</c:v>
                </c:pt>
                <c:pt idx="13">
                  <c:v>6.4906666666666515E-3</c:v>
                </c:pt>
                <c:pt idx="14">
                  <c:v>6.4363333333333208E-3</c:v>
                </c:pt>
                <c:pt idx="15">
                  <c:v>6.745666666666655E-3</c:v>
                </c:pt>
                <c:pt idx="16">
                  <c:v>6.5619999999999871E-3</c:v>
                </c:pt>
                <c:pt idx="17">
                  <c:v>6.6416666666666499E-3</c:v>
                </c:pt>
                <c:pt idx="18">
                  <c:v>6.6363333333333187E-3</c:v>
                </c:pt>
                <c:pt idx="19">
                  <c:v>6.5966666666666517E-3</c:v>
                </c:pt>
                <c:pt idx="20">
                  <c:v>6.5123333333333214E-3</c:v>
                </c:pt>
                <c:pt idx="21">
                  <c:v>6.4749999999999834E-3</c:v>
                </c:pt>
                <c:pt idx="22">
                  <c:v>6.7593333333333212E-3</c:v>
                </c:pt>
                <c:pt idx="23">
                  <c:v>6.6669999999999854E-3</c:v>
                </c:pt>
                <c:pt idx="24">
                  <c:v>6.5506666666666526E-3</c:v>
                </c:pt>
                <c:pt idx="25">
                  <c:v>6.5626666666666498E-3</c:v>
                </c:pt>
                <c:pt idx="26">
                  <c:v>6.7076666666666535E-3</c:v>
                </c:pt>
                <c:pt idx="27">
                  <c:v>6.5479999999999818E-3</c:v>
                </c:pt>
                <c:pt idx="28">
                  <c:v>6.7063333333333176E-3</c:v>
                </c:pt>
                <c:pt idx="29">
                  <c:v>6.6426666666666526E-3</c:v>
                </c:pt>
                <c:pt idx="30">
                  <c:v>6.6613333333333177E-3</c:v>
                </c:pt>
                <c:pt idx="31">
                  <c:v>6.6186666666666494E-3</c:v>
                </c:pt>
                <c:pt idx="32">
                  <c:v>6.5983333333333172E-3</c:v>
                </c:pt>
                <c:pt idx="33">
                  <c:v>6.5419999999999871E-3</c:v>
                </c:pt>
                <c:pt idx="34">
                  <c:v>6.6659999999999853E-3</c:v>
                </c:pt>
                <c:pt idx="35">
                  <c:v>6.5163333333333202E-3</c:v>
                </c:pt>
                <c:pt idx="36">
                  <c:v>6.7123333333333193E-3</c:v>
                </c:pt>
                <c:pt idx="37">
                  <c:v>6.6849999999999835E-3</c:v>
                </c:pt>
                <c:pt idx="38">
                  <c:v>6.6449999999999817E-3</c:v>
                </c:pt>
                <c:pt idx="39">
                  <c:v>6.5996666666666539E-3</c:v>
                </c:pt>
                <c:pt idx="40">
                  <c:v>6.6619999999999813E-3</c:v>
                </c:pt>
                <c:pt idx="41">
                  <c:v>6.7059999999999845E-3</c:v>
                </c:pt>
                <c:pt idx="42">
                  <c:v>6.5559999999999863E-3</c:v>
                </c:pt>
                <c:pt idx="43">
                  <c:v>6.5536666666666495E-3</c:v>
                </c:pt>
                <c:pt idx="44">
                  <c:v>6.6246666666666494E-3</c:v>
                </c:pt>
                <c:pt idx="45">
                  <c:v>6.712999999999982E-3</c:v>
                </c:pt>
                <c:pt idx="46">
                  <c:v>6.6183333333333164E-3</c:v>
                </c:pt>
                <c:pt idx="47">
                  <c:v>6.6676666666666499E-3</c:v>
                </c:pt>
                <c:pt idx="48">
                  <c:v>6.4909999999999872E-3</c:v>
                </c:pt>
                <c:pt idx="49">
                  <c:v>6.0296666666666537E-3</c:v>
                </c:pt>
                <c:pt idx="50">
                  <c:v>5.4799999999999901E-3</c:v>
                </c:pt>
                <c:pt idx="51">
                  <c:v>5.393333333333329E-3</c:v>
                </c:pt>
                <c:pt idx="52">
                  <c:v>5.0653333333333297E-3</c:v>
                </c:pt>
                <c:pt idx="53">
                  <c:v>5.5319999999999944E-3</c:v>
                </c:pt>
                <c:pt idx="54">
                  <c:v>6.0753333333333302E-3</c:v>
                </c:pt>
                <c:pt idx="55">
                  <c:v>6.46633333333333E-3</c:v>
                </c:pt>
                <c:pt idx="56">
                  <c:v>6.409333333333332E-3</c:v>
                </c:pt>
                <c:pt idx="57">
                  <c:v>6.3263333333333375E-3</c:v>
                </c:pt>
                <c:pt idx="58">
                  <c:v>6.1380000000000028E-3</c:v>
                </c:pt>
                <c:pt idx="59">
                  <c:v>6.2156666666666662E-3</c:v>
                </c:pt>
                <c:pt idx="60">
                  <c:v>6.199333333333331E-3</c:v>
                </c:pt>
                <c:pt idx="61">
                  <c:v>6.3033333333333309E-3</c:v>
                </c:pt>
                <c:pt idx="62">
                  <c:v>6.3876666666666639E-3</c:v>
                </c:pt>
                <c:pt idx="63">
                  <c:v>6.4519999999999977E-3</c:v>
                </c:pt>
                <c:pt idx="64">
                  <c:v>6.3289999999999978E-3</c:v>
                </c:pt>
                <c:pt idx="65">
                  <c:v>6.4699999999999992E-3</c:v>
                </c:pt>
                <c:pt idx="66">
                  <c:v>6.2499999999999977E-3</c:v>
                </c:pt>
                <c:pt idx="67">
                  <c:v>6.2406666666666652E-3</c:v>
                </c:pt>
                <c:pt idx="68">
                  <c:v>6.3383333333333321E-3</c:v>
                </c:pt>
                <c:pt idx="69">
                  <c:v>6.181333333333333E-3</c:v>
                </c:pt>
                <c:pt idx="70">
                  <c:v>6.2843333333333336E-3</c:v>
                </c:pt>
                <c:pt idx="71">
                  <c:v>6.3939999999999969E-3</c:v>
                </c:pt>
                <c:pt idx="72">
                  <c:v>6.3219999999999978E-3</c:v>
                </c:pt>
                <c:pt idx="73">
                  <c:v>6.4479999999999989E-3</c:v>
                </c:pt>
                <c:pt idx="74">
                  <c:v>6.3366666666666667E-3</c:v>
                </c:pt>
                <c:pt idx="75">
                  <c:v>6.4353333333333337E-3</c:v>
                </c:pt>
                <c:pt idx="76">
                  <c:v>6.3453333333333296E-3</c:v>
                </c:pt>
                <c:pt idx="77">
                  <c:v>6.387999999999997E-3</c:v>
                </c:pt>
                <c:pt idx="78">
                  <c:v>6.2760000000000003E-3</c:v>
                </c:pt>
                <c:pt idx="79">
                  <c:v>6.3336666666666671E-3</c:v>
                </c:pt>
                <c:pt idx="80">
                  <c:v>6.4263333333333351E-3</c:v>
                </c:pt>
                <c:pt idx="81">
                  <c:v>6.5046666666666647E-3</c:v>
                </c:pt>
                <c:pt idx="82">
                  <c:v>6.3996666666666646E-3</c:v>
                </c:pt>
                <c:pt idx="83">
                  <c:v>6.2939999999999992E-3</c:v>
                </c:pt>
                <c:pt idx="84">
                  <c:v>6.4299999999999973E-3</c:v>
                </c:pt>
                <c:pt idx="85">
                  <c:v>6.3236666666666658E-3</c:v>
                </c:pt>
                <c:pt idx="86">
                  <c:v>6.3896666666666668E-3</c:v>
                </c:pt>
                <c:pt idx="87">
                  <c:v>6.2263333333333329E-3</c:v>
                </c:pt>
                <c:pt idx="88">
                  <c:v>6.3053333333333373E-3</c:v>
                </c:pt>
                <c:pt idx="89">
                  <c:v>6.3096666666666639E-3</c:v>
                </c:pt>
                <c:pt idx="90">
                  <c:v>6.4049999999999966E-3</c:v>
                </c:pt>
                <c:pt idx="91">
                  <c:v>6.2906666666666658E-3</c:v>
                </c:pt>
                <c:pt idx="92">
                  <c:v>6.4280000000000023E-3</c:v>
                </c:pt>
                <c:pt idx="93">
                  <c:v>6.2693333333333299E-3</c:v>
                </c:pt>
                <c:pt idx="94">
                  <c:v>6.3589999999999957E-3</c:v>
                </c:pt>
                <c:pt idx="95">
                  <c:v>6.4286666666666633E-3</c:v>
                </c:pt>
                <c:pt idx="96">
                  <c:v>6.3316666666666669E-3</c:v>
                </c:pt>
                <c:pt idx="97">
                  <c:v>6.5039999999999976E-3</c:v>
                </c:pt>
                <c:pt idx="98">
                  <c:v>6.3460000000000018E-3</c:v>
                </c:pt>
                <c:pt idx="99">
                  <c:v>6.2573333333333318E-3</c:v>
                </c:pt>
                <c:pt idx="100">
                  <c:v>6.3299999999999997E-3</c:v>
                </c:pt>
                <c:pt idx="101">
                  <c:v>6.2463333333333364E-3</c:v>
                </c:pt>
                <c:pt idx="102">
                  <c:v>6.1633333333333332E-3</c:v>
                </c:pt>
                <c:pt idx="103">
                  <c:v>6.4333333333333352E-3</c:v>
                </c:pt>
                <c:pt idx="104">
                  <c:v>6.4409999999999979E-3</c:v>
                </c:pt>
                <c:pt idx="105">
                  <c:v>6.308999999999996E-3</c:v>
                </c:pt>
                <c:pt idx="106">
                  <c:v>6.5366666666666672E-3</c:v>
                </c:pt>
                <c:pt idx="107">
                  <c:v>6.4436666666666679E-3</c:v>
                </c:pt>
                <c:pt idx="108">
                  <c:v>6.3463333333333366E-3</c:v>
                </c:pt>
                <c:pt idx="109">
                  <c:v>6.4039999999999965E-3</c:v>
                </c:pt>
                <c:pt idx="110">
                  <c:v>6.3186666666666634E-3</c:v>
                </c:pt>
                <c:pt idx="111">
                  <c:v>6.3289999999999961E-3</c:v>
                </c:pt>
                <c:pt idx="112">
                  <c:v>6.2796666666666678E-3</c:v>
                </c:pt>
                <c:pt idx="113">
                  <c:v>6.2676666666666679E-3</c:v>
                </c:pt>
                <c:pt idx="114">
                  <c:v>6.3619999999999961E-3</c:v>
                </c:pt>
                <c:pt idx="115">
                  <c:v>6.5526666666666667E-3</c:v>
                </c:pt>
                <c:pt idx="116">
                  <c:v>6.4466666666666674E-3</c:v>
                </c:pt>
                <c:pt idx="117">
                  <c:v>6.3166666666666666E-3</c:v>
                </c:pt>
                <c:pt idx="118">
                  <c:v>6.3529999999999984E-3</c:v>
                </c:pt>
                <c:pt idx="119">
                  <c:v>6.4763333333333348E-3</c:v>
                </c:pt>
                <c:pt idx="120">
                  <c:v>6.2856666666666642E-3</c:v>
                </c:pt>
                <c:pt idx="121">
                  <c:v>6.2539999999999983E-3</c:v>
                </c:pt>
                <c:pt idx="122">
                  <c:v>6.2949999999999976E-3</c:v>
                </c:pt>
                <c:pt idx="123">
                  <c:v>6.3519999999999974E-3</c:v>
                </c:pt>
                <c:pt idx="124">
                  <c:v>6.2743333333333332E-3</c:v>
                </c:pt>
                <c:pt idx="125">
                  <c:v>6.3249999999999956E-3</c:v>
                </c:pt>
                <c:pt idx="126">
                  <c:v>6.2496666666666655E-3</c:v>
                </c:pt>
                <c:pt idx="127">
                  <c:v>6.2523333333333337E-3</c:v>
                </c:pt>
                <c:pt idx="128">
                  <c:v>6.3879999999999987E-3</c:v>
                </c:pt>
                <c:pt idx="129">
                  <c:v>6.4553333333333338E-3</c:v>
                </c:pt>
                <c:pt idx="130">
                  <c:v>6.3769999999999973E-3</c:v>
                </c:pt>
                <c:pt idx="131">
                  <c:v>6.4256666666666672E-3</c:v>
                </c:pt>
                <c:pt idx="132">
                  <c:v>6.4283333333333328E-3</c:v>
                </c:pt>
                <c:pt idx="133">
                  <c:v>6.3610000000000003E-3</c:v>
                </c:pt>
                <c:pt idx="134">
                  <c:v>6.2183333333333309E-3</c:v>
                </c:pt>
                <c:pt idx="135">
                  <c:v>6.1546666666666616E-3</c:v>
                </c:pt>
                <c:pt idx="136">
                  <c:v>6.3903333333333321E-3</c:v>
                </c:pt>
                <c:pt idx="137">
                  <c:v>6.2643333333333301E-3</c:v>
                </c:pt>
                <c:pt idx="138">
                  <c:v>6.2536666666666635E-3</c:v>
                </c:pt>
                <c:pt idx="139">
                  <c:v>6.3833333333333329E-3</c:v>
                </c:pt>
                <c:pt idx="140">
                  <c:v>6.363666666666665E-3</c:v>
                </c:pt>
                <c:pt idx="141">
                  <c:v>6.3516666666666643E-3</c:v>
                </c:pt>
                <c:pt idx="142">
                  <c:v>6.3696666666666641E-3</c:v>
                </c:pt>
                <c:pt idx="143">
                  <c:v>6.4246666666666627E-3</c:v>
                </c:pt>
                <c:pt idx="144">
                  <c:v>6.497666666666662E-3</c:v>
                </c:pt>
                <c:pt idx="145">
                  <c:v>6.3003333333333331E-3</c:v>
                </c:pt>
                <c:pt idx="146">
                  <c:v>6.4816666666666668E-3</c:v>
                </c:pt>
                <c:pt idx="147">
                  <c:v>6.4533333333333326E-3</c:v>
                </c:pt>
                <c:pt idx="148">
                  <c:v>6.2943333333333323E-3</c:v>
                </c:pt>
                <c:pt idx="149">
                  <c:v>6.2716666666666632E-3</c:v>
                </c:pt>
                <c:pt idx="150">
                  <c:v>6.4146666666666675E-3</c:v>
                </c:pt>
                <c:pt idx="151">
                  <c:v>6.2853333333333337E-3</c:v>
                </c:pt>
                <c:pt idx="152">
                  <c:v>6.5139999999999998E-3</c:v>
                </c:pt>
                <c:pt idx="153">
                  <c:v>6.4293333333333329E-3</c:v>
                </c:pt>
                <c:pt idx="154">
                  <c:v>6.2679999999999975E-3</c:v>
                </c:pt>
                <c:pt idx="155">
                  <c:v>6.3786666666666644E-3</c:v>
                </c:pt>
                <c:pt idx="156">
                  <c:v>6.2593333333333312E-3</c:v>
                </c:pt>
                <c:pt idx="157">
                  <c:v>6.4479999999999997E-3</c:v>
                </c:pt>
                <c:pt idx="158">
                  <c:v>6.371666666666667E-3</c:v>
                </c:pt>
                <c:pt idx="159">
                  <c:v>6.3023333333333334E-3</c:v>
                </c:pt>
                <c:pt idx="160">
                  <c:v>6.2429999999999968E-3</c:v>
                </c:pt>
                <c:pt idx="161">
                  <c:v>6.2249999999999962E-3</c:v>
                </c:pt>
                <c:pt idx="162">
                  <c:v>6.0866666666666647E-3</c:v>
                </c:pt>
                <c:pt idx="163">
                  <c:v>6.3743333333333308E-3</c:v>
                </c:pt>
                <c:pt idx="164">
                  <c:v>6.2900000000000013E-3</c:v>
                </c:pt>
                <c:pt idx="165">
                  <c:v>6.2739999999999992E-3</c:v>
                </c:pt>
                <c:pt idx="166">
                  <c:v>6.3139999999999993E-3</c:v>
                </c:pt>
                <c:pt idx="167">
                  <c:v>6.3553333333333318E-3</c:v>
                </c:pt>
                <c:pt idx="168">
                  <c:v>6.197666666666663E-3</c:v>
                </c:pt>
                <c:pt idx="169">
                  <c:v>6.2856666666666642E-3</c:v>
                </c:pt>
                <c:pt idx="170">
                  <c:v>6.3723333333333331E-3</c:v>
                </c:pt>
                <c:pt idx="171">
                  <c:v>6.2336666666666634E-3</c:v>
                </c:pt>
                <c:pt idx="172">
                  <c:v>6.4009999999999961E-3</c:v>
                </c:pt>
                <c:pt idx="173">
                  <c:v>6.5386666666666666E-3</c:v>
                </c:pt>
                <c:pt idx="174">
                  <c:v>6.3383333333333321E-3</c:v>
                </c:pt>
                <c:pt idx="175">
                  <c:v>6.2623333333333333E-3</c:v>
                </c:pt>
                <c:pt idx="176">
                  <c:v>6.4853333333333325E-3</c:v>
                </c:pt>
                <c:pt idx="177">
                  <c:v>6.3853333333333331E-3</c:v>
                </c:pt>
                <c:pt idx="178">
                  <c:v>6.1839999999999933E-3</c:v>
                </c:pt>
                <c:pt idx="179">
                  <c:v>6.2623333333333307E-3</c:v>
                </c:pt>
                <c:pt idx="180">
                  <c:v>6.394999999999997E-3</c:v>
                </c:pt>
                <c:pt idx="181">
                  <c:v>6.3239999999999954E-3</c:v>
                </c:pt>
                <c:pt idx="182">
                  <c:v>6.3689999999999953E-3</c:v>
                </c:pt>
                <c:pt idx="183">
                  <c:v>6.2329999999999981E-3</c:v>
                </c:pt>
                <c:pt idx="184">
                  <c:v>6.3446666666666617E-3</c:v>
                </c:pt>
                <c:pt idx="185">
                  <c:v>6.2676666666666662E-3</c:v>
                </c:pt>
                <c:pt idx="186">
                  <c:v>6.2896666666666674E-3</c:v>
                </c:pt>
                <c:pt idx="187">
                  <c:v>6.2849999999999989E-3</c:v>
                </c:pt>
                <c:pt idx="188">
                  <c:v>6.3989999999999984E-3</c:v>
                </c:pt>
                <c:pt idx="189">
                  <c:v>6.375666666666664E-3</c:v>
                </c:pt>
                <c:pt idx="190">
                  <c:v>6.4396666666666656E-3</c:v>
                </c:pt>
                <c:pt idx="191">
                  <c:v>6.4689999999999973E-3</c:v>
                </c:pt>
                <c:pt idx="192">
                  <c:v>6.2550000000000019E-3</c:v>
                </c:pt>
                <c:pt idx="193">
                  <c:v>6.1866666666666667E-3</c:v>
                </c:pt>
                <c:pt idx="194">
                  <c:v>6.3143333333333324E-3</c:v>
                </c:pt>
                <c:pt idx="195">
                  <c:v>6.3343333333333324E-3</c:v>
                </c:pt>
                <c:pt idx="196">
                  <c:v>6.4183333333333332E-3</c:v>
                </c:pt>
                <c:pt idx="197">
                  <c:v>6.432333333333335E-3</c:v>
                </c:pt>
                <c:pt idx="198">
                  <c:v>6.5003333333333328E-3</c:v>
                </c:pt>
              </c:numCache>
            </c:numRef>
          </c:val>
        </c:ser>
        <c:ser>
          <c:idx val="2"/>
          <c:order val="2"/>
          <c:tx>
            <c:v>20% Family (with Unsociable Sick &amp; SFC)</c:v>
          </c:tx>
          <c:spPr>
            <a:ln>
              <a:solidFill>
                <a:srgbClr val="92D050"/>
              </a:solidFill>
            </a:ln>
          </c:spPr>
          <c:marker>
            <c:symbol val="none"/>
          </c:marker>
          <c:val>
            <c:numRef>
              <c:f>Summary!$Q$3:$Q$202</c:f>
              <c:numCache>
                <c:formatCode>0.0000E+00</c:formatCode>
                <c:ptCount val="200"/>
                <c:pt idx="0">
                  <c:v>7.5356666666666567E-3</c:v>
                </c:pt>
                <c:pt idx="1">
                  <c:v>7.6083333333333255E-3</c:v>
                </c:pt>
                <c:pt idx="2">
                  <c:v>7.6699999999999885E-3</c:v>
                </c:pt>
                <c:pt idx="3">
                  <c:v>7.6319999999999964E-3</c:v>
                </c:pt>
                <c:pt idx="4">
                  <c:v>7.6029999999999856E-3</c:v>
                </c:pt>
                <c:pt idx="5">
                  <c:v>7.5756666666666542E-3</c:v>
                </c:pt>
                <c:pt idx="6">
                  <c:v>7.7203333333333282E-3</c:v>
                </c:pt>
                <c:pt idx="7">
                  <c:v>7.5696666666666577E-3</c:v>
                </c:pt>
                <c:pt idx="8">
                  <c:v>7.5969999999999935E-3</c:v>
                </c:pt>
                <c:pt idx="9">
                  <c:v>7.5229999999999924E-3</c:v>
                </c:pt>
                <c:pt idx="10">
                  <c:v>7.6163333333333213E-3</c:v>
                </c:pt>
                <c:pt idx="11">
                  <c:v>7.4783333333333282E-3</c:v>
                </c:pt>
                <c:pt idx="12">
                  <c:v>7.58999999999999E-3</c:v>
                </c:pt>
                <c:pt idx="13">
                  <c:v>7.577666666666657E-3</c:v>
                </c:pt>
                <c:pt idx="14">
                  <c:v>7.5619999999999897E-3</c:v>
                </c:pt>
                <c:pt idx="15">
                  <c:v>7.3806666666666534E-3</c:v>
                </c:pt>
                <c:pt idx="16">
                  <c:v>7.5603333333333312E-3</c:v>
                </c:pt>
                <c:pt idx="17">
                  <c:v>7.6583333333333269E-3</c:v>
                </c:pt>
                <c:pt idx="18">
                  <c:v>7.5183333333333274E-3</c:v>
                </c:pt>
                <c:pt idx="19">
                  <c:v>7.6603333333333228E-3</c:v>
                </c:pt>
                <c:pt idx="20">
                  <c:v>7.5123333333333266E-3</c:v>
                </c:pt>
                <c:pt idx="21">
                  <c:v>7.5256666666666553E-3</c:v>
                </c:pt>
                <c:pt idx="22">
                  <c:v>7.5763333333333238E-3</c:v>
                </c:pt>
                <c:pt idx="23">
                  <c:v>7.5529999999999885E-3</c:v>
                </c:pt>
                <c:pt idx="24">
                  <c:v>7.4793333333333248E-3</c:v>
                </c:pt>
                <c:pt idx="25">
                  <c:v>7.4523333333333221E-3</c:v>
                </c:pt>
                <c:pt idx="26">
                  <c:v>7.5703333333333248E-3</c:v>
                </c:pt>
                <c:pt idx="27">
                  <c:v>7.4193333333333212E-3</c:v>
                </c:pt>
                <c:pt idx="28">
                  <c:v>7.5136666666666546E-3</c:v>
                </c:pt>
                <c:pt idx="29">
                  <c:v>7.6273333333333254E-3</c:v>
                </c:pt>
                <c:pt idx="30">
                  <c:v>7.4409999999999902E-3</c:v>
                </c:pt>
                <c:pt idx="31">
                  <c:v>7.7493333333333286E-3</c:v>
                </c:pt>
                <c:pt idx="32">
                  <c:v>7.4459999999999917E-3</c:v>
                </c:pt>
                <c:pt idx="33">
                  <c:v>7.5236666666666585E-3</c:v>
                </c:pt>
                <c:pt idx="34">
                  <c:v>7.3929999999999925E-3</c:v>
                </c:pt>
                <c:pt idx="35">
                  <c:v>7.4599999999999857E-3</c:v>
                </c:pt>
                <c:pt idx="36">
                  <c:v>7.5556666666666559E-3</c:v>
                </c:pt>
                <c:pt idx="37">
                  <c:v>7.6893333333333249E-3</c:v>
                </c:pt>
                <c:pt idx="38">
                  <c:v>7.6206666666666575E-3</c:v>
                </c:pt>
                <c:pt idx="39">
                  <c:v>7.5669999999999982E-3</c:v>
                </c:pt>
                <c:pt idx="40">
                  <c:v>7.4933333333333249E-3</c:v>
                </c:pt>
                <c:pt idx="41">
                  <c:v>7.5249999999999935E-3</c:v>
                </c:pt>
                <c:pt idx="42">
                  <c:v>7.5689999999999907E-3</c:v>
                </c:pt>
                <c:pt idx="43">
                  <c:v>7.577666666666651E-3</c:v>
                </c:pt>
                <c:pt idx="44">
                  <c:v>7.5903333333333257E-3</c:v>
                </c:pt>
                <c:pt idx="45">
                  <c:v>7.6156666666666603E-3</c:v>
                </c:pt>
                <c:pt idx="46">
                  <c:v>7.7419999999999971E-3</c:v>
                </c:pt>
                <c:pt idx="47">
                  <c:v>7.5883333333333254E-3</c:v>
                </c:pt>
                <c:pt idx="48">
                  <c:v>7.481666666666659E-3</c:v>
                </c:pt>
                <c:pt idx="49">
                  <c:v>7.3316666666666582E-3</c:v>
                </c:pt>
                <c:pt idx="50">
                  <c:v>6.9769999999999902E-3</c:v>
                </c:pt>
                <c:pt idx="51">
                  <c:v>6.7059999999999802E-3</c:v>
                </c:pt>
                <c:pt idx="52">
                  <c:v>6.4526666666666526E-3</c:v>
                </c:pt>
                <c:pt idx="53">
                  <c:v>6.6296666666666526E-3</c:v>
                </c:pt>
                <c:pt idx="54">
                  <c:v>6.8903333333333204E-3</c:v>
                </c:pt>
                <c:pt idx="55">
                  <c:v>7.1846666666666526E-3</c:v>
                </c:pt>
                <c:pt idx="56">
                  <c:v>7.1736666666666563E-3</c:v>
                </c:pt>
                <c:pt idx="57">
                  <c:v>7.1793333333333223E-3</c:v>
                </c:pt>
                <c:pt idx="58">
                  <c:v>7.1556666666666513E-3</c:v>
                </c:pt>
                <c:pt idx="59">
                  <c:v>7.0933333333333204E-3</c:v>
                </c:pt>
                <c:pt idx="60">
                  <c:v>7.1696666666666584E-3</c:v>
                </c:pt>
                <c:pt idx="61">
                  <c:v>7.1739999999999903E-3</c:v>
                </c:pt>
                <c:pt idx="62">
                  <c:v>7.0959999999999903E-3</c:v>
                </c:pt>
                <c:pt idx="63">
                  <c:v>7.1906666666666568E-3</c:v>
                </c:pt>
                <c:pt idx="64">
                  <c:v>7.2283333333333253E-3</c:v>
                </c:pt>
                <c:pt idx="65">
                  <c:v>7.0893333333333199E-3</c:v>
                </c:pt>
                <c:pt idx="66">
                  <c:v>7.0913333333333262E-3</c:v>
                </c:pt>
                <c:pt idx="67">
                  <c:v>7.0396666666666533E-3</c:v>
                </c:pt>
                <c:pt idx="68">
                  <c:v>7.0886666666666572E-3</c:v>
                </c:pt>
                <c:pt idx="69">
                  <c:v>7.1956666666666523E-3</c:v>
                </c:pt>
                <c:pt idx="70">
                  <c:v>7.1966666666666568E-3</c:v>
                </c:pt>
                <c:pt idx="71">
                  <c:v>7.0359999999999858E-3</c:v>
                </c:pt>
                <c:pt idx="72">
                  <c:v>7.0866666666666535E-3</c:v>
                </c:pt>
                <c:pt idx="73">
                  <c:v>7.0969999999999922E-3</c:v>
                </c:pt>
                <c:pt idx="74">
                  <c:v>7.0499999999999912E-3</c:v>
                </c:pt>
                <c:pt idx="75">
                  <c:v>7.1236666666666575E-3</c:v>
                </c:pt>
                <c:pt idx="76">
                  <c:v>7.1859999999999884E-3</c:v>
                </c:pt>
                <c:pt idx="77">
                  <c:v>7.2739999999999923E-3</c:v>
                </c:pt>
                <c:pt idx="78">
                  <c:v>7.2109999999999865E-3</c:v>
                </c:pt>
                <c:pt idx="79">
                  <c:v>7.012333333333327E-3</c:v>
                </c:pt>
                <c:pt idx="80">
                  <c:v>7.2466666666666582E-3</c:v>
                </c:pt>
                <c:pt idx="81">
                  <c:v>7.3433333333333293E-3</c:v>
                </c:pt>
                <c:pt idx="82">
                  <c:v>7.128666666666659E-3</c:v>
                </c:pt>
                <c:pt idx="83">
                  <c:v>7.1313333333333263E-3</c:v>
                </c:pt>
                <c:pt idx="84">
                  <c:v>7.1189999999999891E-3</c:v>
                </c:pt>
                <c:pt idx="85">
                  <c:v>7.1489999999999922E-3</c:v>
                </c:pt>
                <c:pt idx="86">
                  <c:v>7.1463333333333231E-3</c:v>
                </c:pt>
                <c:pt idx="87">
                  <c:v>7.1263333333333248E-3</c:v>
                </c:pt>
                <c:pt idx="88">
                  <c:v>7.0133333333333176E-3</c:v>
                </c:pt>
                <c:pt idx="89">
                  <c:v>6.9933333333333254E-3</c:v>
                </c:pt>
                <c:pt idx="90">
                  <c:v>7.1686666666666539E-3</c:v>
                </c:pt>
                <c:pt idx="91">
                  <c:v>7.1556666666666557E-3</c:v>
                </c:pt>
                <c:pt idx="92">
                  <c:v>7.1436666666666523E-3</c:v>
                </c:pt>
                <c:pt idx="93">
                  <c:v>7.1959999999999897E-3</c:v>
                </c:pt>
                <c:pt idx="94">
                  <c:v>7.0239999999999869E-3</c:v>
                </c:pt>
                <c:pt idx="95">
                  <c:v>7.1686666666666531E-3</c:v>
                </c:pt>
                <c:pt idx="96">
                  <c:v>7.1393333333333239E-3</c:v>
                </c:pt>
                <c:pt idx="97">
                  <c:v>7.0833333333333252E-3</c:v>
                </c:pt>
                <c:pt idx="98">
                  <c:v>7.0796666666666534E-3</c:v>
                </c:pt>
                <c:pt idx="99">
                  <c:v>7.2156666666666532E-3</c:v>
                </c:pt>
                <c:pt idx="100">
                  <c:v>7.136999999999988E-3</c:v>
                </c:pt>
                <c:pt idx="101">
                  <c:v>7.2386666666666589E-3</c:v>
                </c:pt>
                <c:pt idx="102">
                  <c:v>7.1356666666666539E-3</c:v>
                </c:pt>
                <c:pt idx="103">
                  <c:v>7.2616666666666628E-3</c:v>
                </c:pt>
                <c:pt idx="104">
                  <c:v>7.1676666666666564E-3</c:v>
                </c:pt>
                <c:pt idx="105">
                  <c:v>7.2426666666666577E-3</c:v>
                </c:pt>
                <c:pt idx="106">
                  <c:v>7.2936666666666592E-3</c:v>
                </c:pt>
                <c:pt idx="107">
                  <c:v>7.1433333333333201E-3</c:v>
                </c:pt>
                <c:pt idx="108">
                  <c:v>7.2173333333333247E-3</c:v>
                </c:pt>
                <c:pt idx="109">
                  <c:v>7.1566666666666549E-3</c:v>
                </c:pt>
                <c:pt idx="110">
                  <c:v>7.0879999999999884E-3</c:v>
                </c:pt>
                <c:pt idx="111">
                  <c:v>7.1856666666666571E-3</c:v>
                </c:pt>
                <c:pt idx="112">
                  <c:v>7.2183333333333231E-3</c:v>
                </c:pt>
                <c:pt idx="113">
                  <c:v>7.2306666666666578E-3</c:v>
                </c:pt>
                <c:pt idx="114">
                  <c:v>7.154999999999993E-3</c:v>
                </c:pt>
                <c:pt idx="115">
                  <c:v>7.2759999999999899E-3</c:v>
                </c:pt>
                <c:pt idx="116">
                  <c:v>7.2303333333333221E-3</c:v>
                </c:pt>
                <c:pt idx="117">
                  <c:v>7.0079999999999865E-3</c:v>
                </c:pt>
                <c:pt idx="118">
                  <c:v>7.0689999999999894E-3</c:v>
                </c:pt>
                <c:pt idx="119">
                  <c:v>7.0303333333333251E-3</c:v>
                </c:pt>
                <c:pt idx="120">
                  <c:v>7.1969999999999873E-3</c:v>
                </c:pt>
                <c:pt idx="121">
                  <c:v>7.1749999999999921E-3</c:v>
                </c:pt>
                <c:pt idx="122">
                  <c:v>7.1523333333333257E-3</c:v>
                </c:pt>
                <c:pt idx="123">
                  <c:v>7.1369999999999914E-3</c:v>
                </c:pt>
                <c:pt idx="124">
                  <c:v>7.2763333333333256E-3</c:v>
                </c:pt>
                <c:pt idx="125">
                  <c:v>7.294666666666655E-3</c:v>
                </c:pt>
                <c:pt idx="126">
                  <c:v>7.0019999999999848E-3</c:v>
                </c:pt>
                <c:pt idx="127">
                  <c:v>7.1979999999999874E-3</c:v>
                </c:pt>
                <c:pt idx="128">
                  <c:v>7.2069999999999886E-3</c:v>
                </c:pt>
                <c:pt idx="129">
                  <c:v>7.2389999999999894E-3</c:v>
                </c:pt>
                <c:pt idx="130">
                  <c:v>7.2036666666666603E-3</c:v>
                </c:pt>
                <c:pt idx="131">
                  <c:v>7.0799999999999891E-3</c:v>
                </c:pt>
                <c:pt idx="132">
                  <c:v>7.128999999999993E-3</c:v>
                </c:pt>
                <c:pt idx="133">
                  <c:v>7.2829999999999943E-3</c:v>
                </c:pt>
                <c:pt idx="134">
                  <c:v>7.2773333333333232E-3</c:v>
                </c:pt>
                <c:pt idx="135">
                  <c:v>7.313666666666661E-3</c:v>
                </c:pt>
                <c:pt idx="136">
                  <c:v>7.091333333333328E-3</c:v>
                </c:pt>
                <c:pt idx="137">
                  <c:v>7.1613333333333251E-3</c:v>
                </c:pt>
                <c:pt idx="138">
                  <c:v>7.0736666666666569E-3</c:v>
                </c:pt>
                <c:pt idx="139">
                  <c:v>7.1989999999999893E-3</c:v>
                </c:pt>
                <c:pt idx="140">
                  <c:v>7.1559999999999922E-3</c:v>
                </c:pt>
                <c:pt idx="141">
                  <c:v>7.3143333333333237E-3</c:v>
                </c:pt>
                <c:pt idx="142">
                  <c:v>7.2639999999999892E-3</c:v>
                </c:pt>
                <c:pt idx="143">
                  <c:v>7.1546666666666555E-3</c:v>
                </c:pt>
                <c:pt idx="144">
                  <c:v>7.1323333333333256E-3</c:v>
                </c:pt>
                <c:pt idx="145">
                  <c:v>6.9969999999999867E-3</c:v>
                </c:pt>
                <c:pt idx="146">
                  <c:v>7.1479999999999903E-3</c:v>
                </c:pt>
                <c:pt idx="147">
                  <c:v>7.1023333333333234E-3</c:v>
                </c:pt>
                <c:pt idx="148">
                  <c:v>7.1873333333333268E-3</c:v>
                </c:pt>
                <c:pt idx="149">
                  <c:v>7.1619999999999896E-3</c:v>
                </c:pt>
                <c:pt idx="150">
                  <c:v>7.1466666666666579E-3</c:v>
                </c:pt>
                <c:pt idx="151">
                  <c:v>7.0946666666666519E-3</c:v>
                </c:pt>
                <c:pt idx="152">
                  <c:v>7.1476666666666563E-3</c:v>
                </c:pt>
                <c:pt idx="153">
                  <c:v>7.1603333333333206E-3</c:v>
                </c:pt>
                <c:pt idx="154">
                  <c:v>7.1956666666666532E-3</c:v>
                </c:pt>
                <c:pt idx="155">
                  <c:v>7.1579999999999864E-3</c:v>
                </c:pt>
                <c:pt idx="156">
                  <c:v>7.1093333333333269E-3</c:v>
                </c:pt>
                <c:pt idx="157">
                  <c:v>7.0686666666666571E-3</c:v>
                </c:pt>
                <c:pt idx="158">
                  <c:v>7.0036666666666546E-3</c:v>
                </c:pt>
                <c:pt idx="159">
                  <c:v>7.068999999999985E-3</c:v>
                </c:pt>
                <c:pt idx="160">
                  <c:v>7.1539999999999868E-3</c:v>
                </c:pt>
                <c:pt idx="161">
                  <c:v>7.121333333333325E-3</c:v>
                </c:pt>
                <c:pt idx="162">
                  <c:v>7.1599999999999893E-3</c:v>
                </c:pt>
                <c:pt idx="163">
                  <c:v>7.2586666666666563E-3</c:v>
                </c:pt>
                <c:pt idx="164">
                  <c:v>7.2283333333333201E-3</c:v>
                </c:pt>
                <c:pt idx="165">
                  <c:v>7.1086666666666538E-3</c:v>
                </c:pt>
                <c:pt idx="166">
                  <c:v>7.2036666666666577E-3</c:v>
                </c:pt>
                <c:pt idx="167">
                  <c:v>7.2869999999999923E-3</c:v>
                </c:pt>
                <c:pt idx="168">
                  <c:v>7.1266666666666562E-3</c:v>
                </c:pt>
                <c:pt idx="169">
                  <c:v>7.1423333333333252E-3</c:v>
                </c:pt>
                <c:pt idx="170">
                  <c:v>7.2133333333333242E-3</c:v>
                </c:pt>
                <c:pt idx="171">
                  <c:v>7.3229999999999884E-3</c:v>
                </c:pt>
                <c:pt idx="172">
                  <c:v>7.1986666666666536E-3</c:v>
                </c:pt>
                <c:pt idx="173">
                  <c:v>7.2706666666666614E-3</c:v>
                </c:pt>
                <c:pt idx="174">
                  <c:v>7.1409999999999954E-3</c:v>
                </c:pt>
                <c:pt idx="175">
                  <c:v>7.2189999999999893E-3</c:v>
                </c:pt>
                <c:pt idx="176">
                  <c:v>7.2429999999999899E-3</c:v>
                </c:pt>
                <c:pt idx="177">
                  <c:v>7.2429999999999899E-3</c:v>
                </c:pt>
                <c:pt idx="178">
                  <c:v>7.2553333333333202E-3</c:v>
                </c:pt>
                <c:pt idx="179">
                  <c:v>7.0833333333333252E-3</c:v>
                </c:pt>
                <c:pt idx="180">
                  <c:v>7.2139999999999939E-3</c:v>
                </c:pt>
                <c:pt idx="181">
                  <c:v>7.2019999999999905E-3</c:v>
                </c:pt>
                <c:pt idx="182">
                  <c:v>7.2229999999999881E-3</c:v>
                </c:pt>
                <c:pt idx="183">
                  <c:v>7.0706666666666539E-3</c:v>
                </c:pt>
                <c:pt idx="184">
                  <c:v>7.0683333333333232E-3</c:v>
                </c:pt>
                <c:pt idx="185">
                  <c:v>7.1759999999999862E-3</c:v>
                </c:pt>
                <c:pt idx="186">
                  <c:v>7.1433333333333279E-3</c:v>
                </c:pt>
                <c:pt idx="187">
                  <c:v>7.3019999999999934E-3</c:v>
                </c:pt>
                <c:pt idx="188">
                  <c:v>7.2973333333333249E-3</c:v>
                </c:pt>
                <c:pt idx="189">
                  <c:v>7.1546666666666529E-3</c:v>
                </c:pt>
                <c:pt idx="190">
                  <c:v>7.0593333333333211E-3</c:v>
                </c:pt>
                <c:pt idx="191">
                  <c:v>7.0943333333333232E-3</c:v>
                </c:pt>
                <c:pt idx="192">
                  <c:v>7.2276666666666557E-3</c:v>
                </c:pt>
                <c:pt idx="193">
                  <c:v>7.2906666666666562E-3</c:v>
                </c:pt>
                <c:pt idx="194">
                  <c:v>7.2149999999999897E-3</c:v>
                </c:pt>
                <c:pt idx="195">
                  <c:v>7.1736666666666581E-3</c:v>
                </c:pt>
                <c:pt idx="196">
                  <c:v>7.0889999999999868E-3</c:v>
                </c:pt>
                <c:pt idx="197">
                  <c:v>7.0603333333333221E-3</c:v>
                </c:pt>
                <c:pt idx="198">
                  <c:v>7.2339999999999913E-3</c:v>
                </c:pt>
              </c:numCache>
            </c:numRef>
          </c:val>
        </c:ser>
        <c:ser>
          <c:idx val="3"/>
          <c:order val="3"/>
          <c:tx>
            <c:v>40% Family (with Unsociable Sick &amp; SFC)</c:v>
          </c:tx>
          <c:spPr>
            <a:ln>
              <a:solidFill>
                <a:srgbClr val="7030A0"/>
              </a:solidFill>
            </a:ln>
          </c:spPr>
          <c:marker>
            <c:symbol val="none"/>
          </c:marker>
          <c:val>
            <c:numRef>
              <c:f>Summary!$R$3:$R$202</c:f>
              <c:numCache>
                <c:formatCode>0.0000E+00</c:formatCode>
                <c:ptCount val="200"/>
                <c:pt idx="0">
                  <c:v>7.7953333333333269E-3</c:v>
                </c:pt>
                <c:pt idx="1">
                  <c:v>7.9903333333333285E-3</c:v>
                </c:pt>
                <c:pt idx="2">
                  <c:v>7.9239999999999953E-3</c:v>
                </c:pt>
                <c:pt idx="3">
                  <c:v>7.9499999999999953E-3</c:v>
                </c:pt>
                <c:pt idx="4">
                  <c:v>7.886333333333332E-3</c:v>
                </c:pt>
                <c:pt idx="5">
                  <c:v>7.8739999999999921E-3</c:v>
                </c:pt>
                <c:pt idx="6">
                  <c:v>7.9379999999999971E-3</c:v>
                </c:pt>
                <c:pt idx="7">
                  <c:v>7.9216666666666637E-3</c:v>
                </c:pt>
                <c:pt idx="8">
                  <c:v>7.9229999999999978E-3</c:v>
                </c:pt>
                <c:pt idx="9">
                  <c:v>7.9116666666666554E-3</c:v>
                </c:pt>
                <c:pt idx="10">
                  <c:v>7.8489999999999914E-3</c:v>
                </c:pt>
                <c:pt idx="11">
                  <c:v>8.0293333333333293E-3</c:v>
                </c:pt>
                <c:pt idx="12">
                  <c:v>7.91033333333333E-3</c:v>
                </c:pt>
                <c:pt idx="13">
                  <c:v>7.8459999999999988E-3</c:v>
                </c:pt>
                <c:pt idx="14">
                  <c:v>7.9903333333333302E-3</c:v>
                </c:pt>
                <c:pt idx="15">
                  <c:v>7.9376666666666588E-3</c:v>
                </c:pt>
                <c:pt idx="16">
                  <c:v>7.8423333333333244E-3</c:v>
                </c:pt>
                <c:pt idx="17">
                  <c:v>7.9233333333333326E-3</c:v>
                </c:pt>
                <c:pt idx="18">
                  <c:v>7.8943333333333313E-3</c:v>
                </c:pt>
                <c:pt idx="19">
                  <c:v>7.9436666666666562E-3</c:v>
                </c:pt>
                <c:pt idx="20">
                  <c:v>7.9143333333333288E-3</c:v>
                </c:pt>
                <c:pt idx="21">
                  <c:v>7.9189999999999938E-3</c:v>
                </c:pt>
                <c:pt idx="22">
                  <c:v>7.9806666666666585E-3</c:v>
                </c:pt>
                <c:pt idx="23">
                  <c:v>7.9803333333333254E-3</c:v>
                </c:pt>
                <c:pt idx="24">
                  <c:v>8.0073333333333246E-3</c:v>
                </c:pt>
                <c:pt idx="25">
                  <c:v>7.8533333333333233E-3</c:v>
                </c:pt>
                <c:pt idx="26">
                  <c:v>7.7996666666666587E-3</c:v>
                </c:pt>
                <c:pt idx="27">
                  <c:v>8.1336666666666606E-3</c:v>
                </c:pt>
                <c:pt idx="28">
                  <c:v>7.9736666666666619E-3</c:v>
                </c:pt>
                <c:pt idx="29">
                  <c:v>8.0223333333333275E-3</c:v>
                </c:pt>
                <c:pt idx="30">
                  <c:v>7.9606666666666628E-3</c:v>
                </c:pt>
                <c:pt idx="31">
                  <c:v>7.9606666666666593E-3</c:v>
                </c:pt>
                <c:pt idx="32">
                  <c:v>7.9573333333333301E-3</c:v>
                </c:pt>
                <c:pt idx="33">
                  <c:v>8.0039999999999938E-3</c:v>
                </c:pt>
                <c:pt idx="34">
                  <c:v>7.9066666666666625E-3</c:v>
                </c:pt>
                <c:pt idx="35">
                  <c:v>7.9339999999999966E-3</c:v>
                </c:pt>
                <c:pt idx="36">
                  <c:v>7.930333333333324E-3</c:v>
                </c:pt>
                <c:pt idx="37">
                  <c:v>7.8689999999999906E-3</c:v>
                </c:pt>
                <c:pt idx="38">
                  <c:v>7.9896666666666571E-3</c:v>
                </c:pt>
                <c:pt idx="39">
                  <c:v>7.9459999999999895E-3</c:v>
                </c:pt>
                <c:pt idx="40">
                  <c:v>7.9223333333333298E-3</c:v>
                </c:pt>
                <c:pt idx="41">
                  <c:v>8.0506666666666608E-3</c:v>
                </c:pt>
                <c:pt idx="42">
                  <c:v>7.9629999999999874E-3</c:v>
                </c:pt>
                <c:pt idx="43">
                  <c:v>7.8243333333333255E-3</c:v>
                </c:pt>
                <c:pt idx="44">
                  <c:v>7.8686666666666592E-3</c:v>
                </c:pt>
                <c:pt idx="45">
                  <c:v>7.9493333333333274E-3</c:v>
                </c:pt>
                <c:pt idx="46">
                  <c:v>7.9296666666666647E-3</c:v>
                </c:pt>
                <c:pt idx="47">
                  <c:v>7.9149999999999932E-3</c:v>
                </c:pt>
                <c:pt idx="48">
                  <c:v>7.8883333333333271E-3</c:v>
                </c:pt>
                <c:pt idx="49">
                  <c:v>7.7426666666666599E-3</c:v>
                </c:pt>
                <c:pt idx="50">
                  <c:v>7.4546666666666546E-3</c:v>
                </c:pt>
                <c:pt idx="51">
                  <c:v>7.1569999999999872E-3</c:v>
                </c:pt>
                <c:pt idx="52">
                  <c:v>6.7283333333333153E-3</c:v>
                </c:pt>
                <c:pt idx="53">
                  <c:v>6.8186666666666526E-3</c:v>
                </c:pt>
                <c:pt idx="54">
                  <c:v>7.0779999999999879E-3</c:v>
                </c:pt>
                <c:pt idx="55">
                  <c:v>7.3876666666666552E-3</c:v>
                </c:pt>
                <c:pt idx="56">
                  <c:v>7.4629999999999835E-3</c:v>
                </c:pt>
                <c:pt idx="57">
                  <c:v>7.5656666666666554E-3</c:v>
                </c:pt>
                <c:pt idx="58">
                  <c:v>7.5543333333333252E-3</c:v>
                </c:pt>
                <c:pt idx="59">
                  <c:v>7.4456666666666525E-3</c:v>
                </c:pt>
                <c:pt idx="60">
                  <c:v>7.4929999999999901E-3</c:v>
                </c:pt>
                <c:pt idx="61">
                  <c:v>7.569333333333329E-3</c:v>
                </c:pt>
                <c:pt idx="62">
                  <c:v>7.4729999999999901E-3</c:v>
                </c:pt>
                <c:pt idx="63">
                  <c:v>7.3833333333333251E-3</c:v>
                </c:pt>
                <c:pt idx="64">
                  <c:v>7.4666666666666579E-3</c:v>
                </c:pt>
                <c:pt idx="65">
                  <c:v>7.4256666666666594E-3</c:v>
                </c:pt>
                <c:pt idx="66">
                  <c:v>7.5029999999999897E-3</c:v>
                </c:pt>
                <c:pt idx="67">
                  <c:v>7.4396666666666595E-3</c:v>
                </c:pt>
                <c:pt idx="68">
                  <c:v>7.4903333333333289E-3</c:v>
                </c:pt>
                <c:pt idx="69">
                  <c:v>7.41999999999999E-3</c:v>
                </c:pt>
                <c:pt idx="70">
                  <c:v>7.5183333333333231E-3</c:v>
                </c:pt>
                <c:pt idx="71">
                  <c:v>7.4416666666666581E-3</c:v>
                </c:pt>
                <c:pt idx="72">
                  <c:v>7.5859999999999895E-3</c:v>
                </c:pt>
                <c:pt idx="73">
                  <c:v>7.523999999999989E-3</c:v>
                </c:pt>
                <c:pt idx="74">
                  <c:v>7.4383333333333298E-3</c:v>
                </c:pt>
                <c:pt idx="75">
                  <c:v>7.5349999999999905E-3</c:v>
                </c:pt>
                <c:pt idx="76">
                  <c:v>7.5646666666666562E-3</c:v>
                </c:pt>
                <c:pt idx="77">
                  <c:v>7.4113333333333262E-3</c:v>
                </c:pt>
                <c:pt idx="78">
                  <c:v>7.5543333333333235E-3</c:v>
                </c:pt>
                <c:pt idx="79">
                  <c:v>7.5333333333333242E-3</c:v>
                </c:pt>
                <c:pt idx="80">
                  <c:v>7.5856666666666607E-3</c:v>
                </c:pt>
                <c:pt idx="81">
                  <c:v>7.4959999999999905E-3</c:v>
                </c:pt>
                <c:pt idx="82">
                  <c:v>7.5059999999999901E-3</c:v>
                </c:pt>
                <c:pt idx="83">
                  <c:v>7.4259999999999899E-3</c:v>
                </c:pt>
                <c:pt idx="84">
                  <c:v>7.3963333333333251E-3</c:v>
                </c:pt>
                <c:pt idx="85">
                  <c:v>7.5279999999999939E-3</c:v>
                </c:pt>
                <c:pt idx="86">
                  <c:v>7.490333333333328E-3</c:v>
                </c:pt>
                <c:pt idx="87">
                  <c:v>7.4183333333333245E-3</c:v>
                </c:pt>
                <c:pt idx="88">
                  <c:v>7.3969999999999904E-3</c:v>
                </c:pt>
                <c:pt idx="89">
                  <c:v>7.4153333333333241E-3</c:v>
                </c:pt>
                <c:pt idx="90">
                  <c:v>7.3233333333333275E-3</c:v>
                </c:pt>
                <c:pt idx="91">
                  <c:v>7.4613333333333216E-3</c:v>
                </c:pt>
                <c:pt idx="92">
                  <c:v>7.4663333333333283E-3</c:v>
                </c:pt>
                <c:pt idx="93">
                  <c:v>7.5126666666666571E-3</c:v>
                </c:pt>
                <c:pt idx="94">
                  <c:v>7.5066666666666606E-3</c:v>
                </c:pt>
                <c:pt idx="95">
                  <c:v>7.5026666666666532E-3</c:v>
                </c:pt>
                <c:pt idx="96">
                  <c:v>7.549666666666662E-3</c:v>
                </c:pt>
                <c:pt idx="97">
                  <c:v>7.5899999999999952E-3</c:v>
                </c:pt>
                <c:pt idx="98">
                  <c:v>7.4893333333333261E-3</c:v>
                </c:pt>
                <c:pt idx="99">
                  <c:v>7.415333333333325E-3</c:v>
                </c:pt>
                <c:pt idx="100">
                  <c:v>7.3476666666666551E-3</c:v>
                </c:pt>
                <c:pt idx="101">
                  <c:v>7.472666666666657E-3</c:v>
                </c:pt>
                <c:pt idx="102">
                  <c:v>7.4399999999999909E-3</c:v>
                </c:pt>
                <c:pt idx="103">
                  <c:v>7.4529999999999917E-3</c:v>
                </c:pt>
                <c:pt idx="104">
                  <c:v>7.4296666666666521E-3</c:v>
                </c:pt>
                <c:pt idx="105">
                  <c:v>7.3913333333333201E-3</c:v>
                </c:pt>
                <c:pt idx="106">
                  <c:v>7.4123333333333255E-3</c:v>
                </c:pt>
                <c:pt idx="107">
                  <c:v>7.5819999999999933E-3</c:v>
                </c:pt>
                <c:pt idx="108">
                  <c:v>7.6429999999999927E-3</c:v>
                </c:pt>
                <c:pt idx="109">
                  <c:v>7.5353333333333262E-3</c:v>
                </c:pt>
                <c:pt idx="110">
                  <c:v>7.454333333333325E-3</c:v>
                </c:pt>
                <c:pt idx="111">
                  <c:v>7.6263333333333218E-3</c:v>
                </c:pt>
                <c:pt idx="112">
                  <c:v>7.6133333333333227E-3</c:v>
                </c:pt>
                <c:pt idx="113">
                  <c:v>7.5313333333333239E-3</c:v>
                </c:pt>
                <c:pt idx="114">
                  <c:v>7.5036666666666602E-3</c:v>
                </c:pt>
                <c:pt idx="115">
                  <c:v>7.4753333333333278E-3</c:v>
                </c:pt>
                <c:pt idx="116">
                  <c:v>7.4323333333333247E-3</c:v>
                </c:pt>
                <c:pt idx="117">
                  <c:v>7.3726666666666567E-3</c:v>
                </c:pt>
                <c:pt idx="118">
                  <c:v>7.6299999999999884E-3</c:v>
                </c:pt>
                <c:pt idx="119">
                  <c:v>7.5353333333333279E-3</c:v>
                </c:pt>
                <c:pt idx="120">
                  <c:v>7.5463333333333276E-3</c:v>
                </c:pt>
                <c:pt idx="121">
                  <c:v>7.5803333333333235E-3</c:v>
                </c:pt>
                <c:pt idx="122">
                  <c:v>7.5066666666666563E-3</c:v>
                </c:pt>
                <c:pt idx="123">
                  <c:v>7.5803333333333261E-3</c:v>
                </c:pt>
                <c:pt idx="124">
                  <c:v>7.5283333333333235E-3</c:v>
                </c:pt>
                <c:pt idx="125">
                  <c:v>7.5533333333333251E-3</c:v>
                </c:pt>
                <c:pt idx="126">
                  <c:v>7.5219999999999896E-3</c:v>
                </c:pt>
                <c:pt idx="127">
                  <c:v>7.5099999999999906E-3</c:v>
                </c:pt>
                <c:pt idx="128">
                  <c:v>7.5689999999999933E-3</c:v>
                </c:pt>
                <c:pt idx="129">
                  <c:v>7.4336666666666544E-3</c:v>
                </c:pt>
                <c:pt idx="130">
                  <c:v>7.5073333333333251E-3</c:v>
                </c:pt>
                <c:pt idx="131">
                  <c:v>7.3779999999999913E-3</c:v>
                </c:pt>
                <c:pt idx="132">
                  <c:v>7.4983333333333239E-3</c:v>
                </c:pt>
                <c:pt idx="133">
                  <c:v>7.5523333333333241E-3</c:v>
                </c:pt>
                <c:pt idx="134">
                  <c:v>7.5923333333333199E-3</c:v>
                </c:pt>
                <c:pt idx="135">
                  <c:v>7.5026666666666558E-3</c:v>
                </c:pt>
                <c:pt idx="136">
                  <c:v>7.5836666666666544E-3</c:v>
                </c:pt>
                <c:pt idx="137">
                  <c:v>7.5249999999999892E-3</c:v>
                </c:pt>
                <c:pt idx="138">
                  <c:v>7.5563333333333212E-3</c:v>
                </c:pt>
                <c:pt idx="139">
                  <c:v>7.410666666666654E-3</c:v>
                </c:pt>
                <c:pt idx="140">
                  <c:v>7.4193333333333255E-3</c:v>
                </c:pt>
                <c:pt idx="141">
                  <c:v>7.3813333333333257E-3</c:v>
                </c:pt>
                <c:pt idx="142">
                  <c:v>7.4753333333333208E-3</c:v>
                </c:pt>
                <c:pt idx="143">
                  <c:v>7.5506666666666535E-3</c:v>
                </c:pt>
                <c:pt idx="144">
                  <c:v>7.5316666666666613E-3</c:v>
                </c:pt>
                <c:pt idx="145">
                  <c:v>7.4839999999999889E-3</c:v>
                </c:pt>
                <c:pt idx="146">
                  <c:v>7.5156666666666583E-3</c:v>
                </c:pt>
                <c:pt idx="147">
                  <c:v>7.4109999999999888E-3</c:v>
                </c:pt>
                <c:pt idx="148">
                  <c:v>7.4006666666666544E-3</c:v>
                </c:pt>
                <c:pt idx="149">
                  <c:v>7.482333333333327E-3</c:v>
                </c:pt>
                <c:pt idx="150">
                  <c:v>7.4789999999999961E-3</c:v>
                </c:pt>
                <c:pt idx="151">
                  <c:v>7.5533333333333286E-3</c:v>
                </c:pt>
                <c:pt idx="152">
                  <c:v>7.6103333333333275E-3</c:v>
                </c:pt>
                <c:pt idx="153">
                  <c:v>7.4513333333333263E-3</c:v>
                </c:pt>
                <c:pt idx="154">
                  <c:v>7.5916666666666563E-3</c:v>
                </c:pt>
                <c:pt idx="155">
                  <c:v>7.6263333333333279E-3</c:v>
                </c:pt>
                <c:pt idx="156">
                  <c:v>7.4973333333333281E-3</c:v>
                </c:pt>
                <c:pt idx="157">
                  <c:v>7.4733333333333258E-3</c:v>
                </c:pt>
                <c:pt idx="158">
                  <c:v>7.4306666666666531E-3</c:v>
                </c:pt>
                <c:pt idx="159">
                  <c:v>7.4509999999999932E-3</c:v>
                </c:pt>
                <c:pt idx="160">
                  <c:v>7.3109999999999885E-3</c:v>
                </c:pt>
                <c:pt idx="161">
                  <c:v>7.3269999999999863E-3</c:v>
                </c:pt>
                <c:pt idx="162">
                  <c:v>7.5023333333333244E-3</c:v>
                </c:pt>
                <c:pt idx="163">
                  <c:v>7.566666666666653E-3</c:v>
                </c:pt>
                <c:pt idx="164">
                  <c:v>7.4783333333333247E-3</c:v>
                </c:pt>
                <c:pt idx="165">
                  <c:v>7.4123333333333237E-3</c:v>
                </c:pt>
                <c:pt idx="166">
                  <c:v>7.4979999999999873E-3</c:v>
                </c:pt>
                <c:pt idx="167">
                  <c:v>7.4663333333333222E-3</c:v>
                </c:pt>
                <c:pt idx="168">
                  <c:v>7.4813333333333286E-3</c:v>
                </c:pt>
                <c:pt idx="169">
                  <c:v>7.5183333333333205E-3</c:v>
                </c:pt>
                <c:pt idx="170">
                  <c:v>7.4213333333333249E-3</c:v>
                </c:pt>
                <c:pt idx="171">
                  <c:v>7.4439999999999914E-3</c:v>
                </c:pt>
                <c:pt idx="172">
                  <c:v>7.5373333333333221E-3</c:v>
                </c:pt>
                <c:pt idx="173">
                  <c:v>7.5136666666666572E-3</c:v>
                </c:pt>
                <c:pt idx="174">
                  <c:v>7.5673333333333261E-3</c:v>
                </c:pt>
                <c:pt idx="175">
                  <c:v>7.4893333333333235E-3</c:v>
                </c:pt>
                <c:pt idx="176">
                  <c:v>7.50833333333332E-3</c:v>
                </c:pt>
                <c:pt idx="177">
                  <c:v>7.6076666666666575E-3</c:v>
                </c:pt>
                <c:pt idx="178">
                  <c:v>7.5293333333333254E-3</c:v>
                </c:pt>
                <c:pt idx="179">
                  <c:v>7.5319999999999936E-3</c:v>
                </c:pt>
                <c:pt idx="180">
                  <c:v>7.4116666666666567E-3</c:v>
                </c:pt>
                <c:pt idx="181">
                  <c:v>7.4999999999999902E-3</c:v>
                </c:pt>
                <c:pt idx="182">
                  <c:v>7.4746666666666564E-3</c:v>
                </c:pt>
                <c:pt idx="183">
                  <c:v>7.4236666666666548E-3</c:v>
                </c:pt>
                <c:pt idx="184">
                  <c:v>7.5266666666666572E-3</c:v>
                </c:pt>
                <c:pt idx="185">
                  <c:v>7.4863333333333205E-3</c:v>
                </c:pt>
                <c:pt idx="186">
                  <c:v>7.4609999999999876E-3</c:v>
                </c:pt>
                <c:pt idx="187">
                  <c:v>7.4236666666666591E-3</c:v>
                </c:pt>
                <c:pt idx="188">
                  <c:v>7.476666666666661E-3</c:v>
                </c:pt>
                <c:pt idx="189">
                  <c:v>7.5263333333333293E-3</c:v>
                </c:pt>
                <c:pt idx="190">
                  <c:v>7.4743333333333233E-3</c:v>
                </c:pt>
                <c:pt idx="191">
                  <c:v>7.5133333333333215E-3</c:v>
                </c:pt>
                <c:pt idx="192">
                  <c:v>7.4509999999999897E-3</c:v>
                </c:pt>
                <c:pt idx="193">
                  <c:v>7.33499999999999E-3</c:v>
                </c:pt>
                <c:pt idx="194">
                  <c:v>7.3396666666666558E-3</c:v>
                </c:pt>
                <c:pt idx="195">
                  <c:v>7.4143333333333249E-3</c:v>
                </c:pt>
                <c:pt idx="196">
                  <c:v>7.4666666666666553E-3</c:v>
                </c:pt>
                <c:pt idx="197">
                  <c:v>7.363333333333325E-3</c:v>
                </c:pt>
                <c:pt idx="198">
                  <c:v>7.3503333333333216E-3</c:v>
                </c:pt>
              </c:numCache>
            </c:numRef>
          </c:val>
        </c:ser>
        <c:marker val="1"/>
        <c:axId val="62168064"/>
        <c:axId val="62186624"/>
      </c:lineChart>
      <c:catAx>
        <c:axId val="62168064"/>
        <c:scaling>
          <c:orientation val="minMax"/>
        </c:scaling>
        <c:axPos val="b"/>
        <c:title>
          <c:tx>
            <c:rich>
              <a:bodyPr/>
              <a:lstStyle/>
              <a:p>
                <a:pPr>
                  <a:defRPr/>
                </a:pPr>
                <a:r>
                  <a:rPr lang="en-US"/>
                  <a:t>Time</a:t>
                </a:r>
              </a:p>
            </c:rich>
          </c:tx>
          <c:layout/>
        </c:title>
        <c:majorTickMark val="none"/>
        <c:tickLblPos val="nextTo"/>
        <c:crossAx val="62186624"/>
        <c:crosses val="autoZero"/>
        <c:auto val="1"/>
        <c:lblAlgn val="ctr"/>
        <c:lblOffset val="100"/>
      </c:catAx>
      <c:valAx>
        <c:axId val="62186624"/>
        <c:scaling>
          <c:orientation val="minMax"/>
          <c:min val="4.0000000000000036E-3"/>
        </c:scaling>
        <c:axPos val="l"/>
        <c:majorGridlines/>
        <c:title>
          <c:tx>
            <c:rich>
              <a:bodyPr/>
              <a:lstStyle/>
              <a:p>
                <a:pPr>
                  <a:defRPr/>
                </a:pPr>
                <a:r>
                  <a:rPr lang="en-US"/>
                  <a:t>Network Closeness</a:t>
                </a:r>
              </a:p>
            </c:rich>
          </c:tx>
          <c:layout/>
        </c:title>
        <c:numFmt formatCode="0.0000E+00" sourceLinked="1"/>
        <c:tickLblPos val="nextTo"/>
        <c:crossAx val="62168064"/>
        <c:crosses val="autoZero"/>
        <c:crossBetween val="between"/>
      </c:valAx>
    </c:plotArea>
    <c:legend>
      <c:legendPos val="r"/>
      <c:layout/>
    </c:legend>
    <c:plotVisOnly val="1"/>
  </c:chart>
  <c:externalData r:id="rId1"/>
</c:chartSpace>
</file>

<file path=ppt/charts/chart25.xml><?xml version="1.0" encoding="utf-8"?>
<c:chartSpace xmlns:c="http://schemas.openxmlformats.org/drawingml/2006/chart" xmlns:a="http://schemas.openxmlformats.org/drawingml/2006/main" xmlns:r="http://schemas.openxmlformats.org/officeDocument/2006/relationships">
  <c:lang val="en-US"/>
  <c:chart>
    <c:title>
      <c:tx>
        <c:rich>
          <a:bodyPr/>
          <a:lstStyle/>
          <a:p>
            <a:pPr algn="ctr">
              <a:defRPr/>
            </a:pPr>
            <a:r>
              <a:rPr lang="en-US" sz="1800" b="1" i="0" baseline="0"/>
              <a:t>Average Network Betweeness Measure </a:t>
            </a:r>
            <a:endParaRPr lang="en-US"/>
          </a:p>
          <a:p>
            <a:pPr algn="ctr">
              <a:defRPr/>
            </a:pPr>
            <a:r>
              <a:rPr lang="en-US" sz="1800" b="1" i="0" baseline="0"/>
              <a:t>with Various Family Structures, Unsociable Sick, and SFC</a:t>
            </a:r>
          </a:p>
        </c:rich>
      </c:tx>
      <c:layout/>
    </c:title>
    <c:plotArea>
      <c:layout/>
      <c:lineChart>
        <c:grouping val="standard"/>
        <c:ser>
          <c:idx val="0"/>
          <c:order val="0"/>
          <c:tx>
            <c:v>Baseline (No Unsociable Sick, No SFC)</c:v>
          </c:tx>
          <c:marker>
            <c:symbol val="none"/>
          </c:marker>
          <c:val>
            <c:numRef>
              <c:f>Summary!$A$3:$A$202</c:f>
              <c:numCache>
                <c:formatCode>0.0000E+00</c:formatCode>
                <c:ptCount val="200"/>
                <c:pt idx="0">
                  <c:v>3.8120000000000107E-3</c:v>
                </c:pt>
                <c:pt idx="1">
                  <c:v>3.8300000000000087E-3</c:v>
                </c:pt>
                <c:pt idx="2">
                  <c:v>3.8330000000000074E-3</c:v>
                </c:pt>
                <c:pt idx="3">
                  <c:v>3.8136666666666766E-3</c:v>
                </c:pt>
                <c:pt idx="4">
                  <c:v>3.7973333333333422E-3</c:v>
                </c:pt>
                <c:pt idx="5">
                  <c:v>3.790333333333343E-3</c:v>
                </c:pt>
                <c:pt idx="6">
                  <c:v>3.8036666666666765E-3</c:v>
                </c:pt>
                <c:pt idx="7">
                  <c:v>3.8356666666666739E-3</c:v>
                </c:pt>
                <c:pt idx="8">
                  <c:v>3.807666666666674E-3</c:v>
                </c:pt>
                <c:pt idx="9">
                  <c:v>3.7783333333333401E-3</c:v>
                </c:pt>
                <c:pt idx="10">
                  <c:v>3.783000000000009E-3</c:v>
                </c:pt>
                <c:pt idx="11">
                  <c:v>3.78733333333334E-3</c:v>
                </c:pt>
                <c:pt idx="12">
                  <c:v>3.7813333333333427E-3</c:v>
                </c:pt>
                <c:pt idx="13">
                  <c:v>3.7863333333333412E-3</c:v>
                </c:pt>
                <c:pt idx="14">
                  <c:v>3.7810000000000087E-3</c:v>
                </c:pt>
                <c:pt idx="15">
                  <c:v>3.7566666666666746E-3</c:v>
                </c:pt>
                <c:pt idx="16">
                  <c:v>3.7406666666666743E-3</c:v>
                </c:pt>
                <c:pt idx="17">
                  <c:v>3.7290000000000092E-3</c:v>
                </c:pt>
                <c:pt idx="18">
                  <c:v>3.723666666666675E-3</c:v>
                </c:pt>
                <c:pt idx="19">
                  <c:v>3.7080000000000086E-3</c:v>
                </c:pt>
                <c:pt idx="20">
                  <c:v>3.6793333333333417E-3</c:v>
                </c:pt>
                <c:pt idx="21">
                  <c:v>3.6876666666666742E-3</c:v>
                </c:pt>
                <c:pt idx="22">
                  <c:v>3.6860000000000078E-3</c:v>
                </c:pt>
                <c:pt idx="23">
                  <c:v>3.6856666666666756E-3</c:v>
                </c:pt>
                <c:pt idx="24">
                  <c:v>3.6943333333333411E-3</c:v>
                </c:pt>
                <c:pt idx="25">
                  <c:v>3.6516666666666715E-3</c:v>
                </c:pt>
                <c:pt idx="26">
                  <c:v>3.6496666666666734E-3</c:v>
                </c:pt>
                <c:pt idx="27">
                  <c:v>3.6550000000000029E-3</c:v>
                </c:pt>
                <c:pt idx="28">
                  <c:v>3.6683333333333377E-3</c:v>
                </c:pt>
                <c:pt idx="29">
                  <c:v>3.6160000000000016E-3</c:v>
                </c:pt>
                <c:pt idx="30">
                  <c:v>3.6246666666666719E-3</c:v>
                </c:pt>
                <c:pt idx="31">
                  <c:v>3.6160000000000033E-3</c:v>
                </c:pt>
                <c:pt idx="32">
                  <c:v>3.574333333333336E-3</c:v>
                </c:pt>
                <c:pt idx="33">
                  <c:v>3.5913333333333366E-3</c:v>
                </c:pt>
                <c:pt idx="34">
                  <c:v>3.5736666666666703E-3</c:v>
                </c:pt>
                <c:pt idx="35">
                  <c:v>3.5716666666666735E-3</c:v>
                </c:pt>
                <c:pt idx="36">
                  <c:v>3.5496666666666697E-3</c:v>
                </c:pt>
                <c:pt idx="37">
                  <c:v>3.5600000000000015E-3</c:v>
                </c:pt>
                <c:pt idx="38">
                  <c:v>3.5303333333333358E-3</c:v>
                </c:pt>
                <c:pt idx="39">
                  <c:v>3.5556666666666692E-3</c:v>
                </c:pt>
                <c:pt idx="40">
                  <c:v>3.5193333333333309E-3</c:v>
                </c:pt>
                <c:pt idx="41">
                  <c:v>3.5173333333333332E-3</c:v>
                </c:pt>
                <c:pt idx="42">
                  <c:v>3.4873333333333358E-3</c:v>
                </c:pt>
                <c:pt idx="43">
                  <c:v>3.5376666666666673E-3</c:v>
                </c:pt>
                <c:pt idx="44">
                  <c:v>3.4793333333333338E-3</c:v>
                </c:pt>
                <c:pt idx="45">
                  <c:v>3.5003333333333345E-3</c:v>
                </c:pt>
                <c:pt idx="46">
                  <c:v>3.5070000000000014E-3</c:v>
                </c:pt>
                <c:pt idx="47">
                  <c:v>3.4886666666666681E-3</c:v>
                </c:pt>
                <c:pt idx="48">
                  <c:v>3.4800000000000005E-3</c:v>
                </c:pt>
                <c:pt idx="49">
                  <c:v>3.4583333333333332E-3</c:v>
                </c:pt>
                <c:pt idx="50">
                  <c:v>3.4439999999999996E-3</c:v>
                </c:pt>
                <c:pt idx="51">
                  <c:v>3.4693333333333312E-3</c:v>
                </c:pt>
                <c:pt idx="52">
                  <c:v>3.4526666666666655E-3</c:v>
                </c:pt>
                <c:pt idx="53">
                  <c:v>3.4446666666666666E-3</c:v>
                </c:pt>
                <c:pt idx="54">
                  <c:v>3.4350000000000032E-3</c:v>
                </c:pt>
                <c:pt idx="55">
                  <c:v>3.4756666666666651E-3</c:v>
                </c:pt>
                <c:pt idx="56">
                  <c:v>3.4249999999999997E-3</c:v>
                </c:pt>
                <c:pt idx="57">
                  <c:v>3.4373333333333352E-3</c:v>
                </c:pt>
                <c:pt idx="58">
                  <c:v>3.4353333333333293E-3</c:v>
                </c:pt>
                <c:pt idx="59">
                  <c:v>3.4213333333333366E-3</c:v>
                </c:pt>
                <c:pt idx="60">
                  <c:v>3.4379999999999979E-3</c:v>
                </c:pt>
                <c:pt idx="61">
                  <c:v>3.4346666666666657E-3</c:v>
                </c:pt>
                <c:pt idx="62">
                  <c:v>3.4343333333333296E-3</c:v>
                </c:pt>
                <c:pt idx="63">
                  <c:v>3.4423333333333341E-3</c:v>
                </c:pt>
                <c:pt idx="64">
                  <c:v>3.4039999999999999E-3</c:v>
                </c:pt>
                <c:pt idx="65">
                  <c:v>3.425666666666665E-3</c:v>
                </c:pt>
                <c:pt idx="66">
                  <c:v>3.3746666666666647E-3</c:v>
                </c:pt>
                <c:pt idx="67">
                  <c:v>3.379999999999998E-3</c:v>
                </c:pt>
                <c:pt idx="68">
                  <c:v>3.4149999999999957E-3</c:v>
                </c:pt>
                <c:pt idx="69">
                  <c:v>3.4040000000000008E-3</c:v>
                </c:pt>
                <c:pt idx="70">
                  <c:v>3.3416666666666634E-3</c:v>
                </c:pt>
                <c:pt idx="71">
                  <c:v>3.3803333333333328E-3</c:v>
                </c:pt>
                <c:pt idx="72">
                  <c:v>3.3693333333333314E-3</c:v>
                </c:pt>
                <c:pt idx="73">
                  <c:v>3.3563333333333288E-3</c:v>
                </c:pt>
                <c:pt idx="74">
                  <c:v>3.4116666666666648E-3</c:v>
                </c:pt>
                <c:pt idx="75">
                  <c:v>3.3516666666666638E-3</c:v>
                </c:pt>
                <c:pt idx="76">
                  <c:v>3.371999999999997E-3</c:v>
                </c:pt>
                <c:pt idx="77">
                  <c:v>3.3773333333333303E-3</c:v>
                </c:pt>
                <c:pt idx="78">
                  <c:v>3.3449999999999973E-3</c:v>
                </c:pt>
                <c:pt idx="79">
                  <c:v>3.3183333333333311E-3</c:v>
                </c:pt>
                <c:pt idx="80">
                  <c:v>3.3386666666666651E-3</c:v>
                </c:pt>
                <c:pt idx="81">
                  <c:v>3.3823333333333327E-3</c:v>
                </c:pt>
                <c:pt idx="82">
                  <c:v>3.3153333333333307E-3</c:v>
                </c:pt>
                <c:pt idx="83">
                  <c:v>3.3726666666666662E-3</c:v>
                </c:pt>
                <c:pt idx="84">
                  <c:v>3.3696666666666666E-3</c:v>
                </c:pt>
                <c:pt idx="85">
                  <c:v>3.3316666666666655E-3</c:v>
                </c:pt>
                <c:pt idx="86">
                  <c:v>3.3846666666666639E-3</c:v>
                </c:pt>
                <c:pt idx="87">
                  <c:v>3.3563333333333301E-3</c:v>
                </c:pt>
                <c:pt idx="88">
                  <c:v>3.3589999999999974E-3</c:v>
                </c:pt>
                <c:pt idx="89">
                  <c:v>3.3309999999999985E-3</c:v>
                </c:pt>
                <c:pt idx="90">
                  <c:v>3.3326666666666643E-3</c:v>
                </c:pt>
                <c:pt idx="91">
                  <c:v>3.3616666666666647E-3</c:v>
                </c:pt>
                <c:pt idx="92">
                  <c:v>3.3419999999999986E-3</c:v>
                </c:pt>
                <c:pt idx="93">
                  <c:v>3.3446666666666655E-3</c:v>
                </c:pt>
                <c:pt idx="94">
                  <c:v>3.3099999999999983E-3</c:v>
                </c:pt>
                <c:pt idx="95">
                  <c:v>3.3519999999999986E-3</c:v>
                </c:pt>
                <c:pt idx="96">
                  <c:v>3.3126666666666634E-3</c:v>
                </c:pt>
                <c:pt idx="97">
                  <c:v>3.3316666666666625E-3</c:v>
                </c:pt>
                <c:pt idx="98">
                  <c:v>3.3309999999999976E-3</c:v>
                </c:pt>
                <c:pt idx="99">
                  <c:v>3.3276666666666645E-3</c:v>
                </c:pt>
                <c:pt idx="100">
                  <c:v>3.308333333333332E-3</c:v>
                </c:pt>
                <c:pt idx="101">
                  <c:v>3.344999999999999E-3</c:v>
                </c:pt>
                <c:pt idx="102">
                  <c:v>3.3369999999999954E-3</c:v>
                </c:pt>
                <c:pt idx="103">
                  <c:v>3.3713333333333312E-3</c:v>
                </c:pt>
                <c:pt idx="104">
                  <c:v>3.3199999999999966E-3</c:v>
                </c:pt>
                <c:pt idx="105">
                  <c:v>3.364333333333332E-3</c:v>
                </c:pt>
                <c:pt idx="106">
                  <c:v>3.3196666666666643E-3</c:v>
                </c:pt>
                <c:pt idx="107">
                  <c:v>3.3043333333333332E-3</c:v>
                </c:pt>
                <c:pt idx="108">
                  <c:v>3.3366666666666631E-3</c:v>
                </c:pt>
                <c:pt idx="109">
                  <c:v>3.3003333333333348E-3</c:v>
                </c:pt>
                <c:pt idx="110">
                  <c:v>3.3669999999999959E-3</c:v>
                </c:pt>
                <c:pt idx="111">
                  <c:v>3.3636666666666654E-3</c:v>
                </c:pt>
                <c:pt idx="112">
                  <c:v>3.3473333333333324E-3</c:v>
                </c:pt>
                <c:pt idx="113">
                  <c:v>3.3426666666666648E-3</c:v>
                </c:pt>
                <c:pt idx="114">
                  <c:v>3.3106666666666631E-3</c:v>
                </c:pt>
                <c:pt idx="115">
                  <c:v>3.3036666666666661E-3</c:v>
                </c:pt>
                <c:pt idx="116">
                  <c:v>3.3486666666666639E-3</c:v>
                </c:pt>
                <c:pt idx="117">
                  <c:v>3.3356666666666643E-3</c:v>
                </c:pt>
                <c:pt idx="118">
                  <c:v>3.3329999999999953E-3</c:v>
                </c:pt>
                <c:pt idx="119">
                  <c:v>3.3186666666666633E-3</c:v>
                </c:pt>
                <c:pt idx="120">
                  <c:v>3.3093333333333325E-3</c:v>
                </c:pt>
                <c:pt idx="121">
                  <c:v>3.3493333333333335E-3</c:v>
                </c:pt>
                <c:pt idx="122">
                  <c:v>3.3406666666666654E-3</c:v>
                </c:pt>
                <c:pt idx="123">
                  <c:v>3.3046666666666632E-3</c:v>
                </c:pt>
                <c:pt idx="124">
                  <c:v>3.3189999999999969E-3</c:v>
                </c:pt>
                <c:pt idx="125">
                  <c:v>3.3306666666666645E-3</c:v>
                </c:pt>
                <c:pt idx="126">
                  <c:v>3.3256666666666621E-3</c:v>
                </c:pt>
                <c:pt idx="127">
                  <c:v>3.3273333333333288E-3</c:v>
                </c:pt>
                <c:pt idx="128">
                  <c:v>3.3243333333333345E-3</c:v>
                </c:pt>
                <c:pt idx="129">
                  <c:v>3.3169999999999966E-3</c:v>
                </c:pt>
                <c:pt idx="130">
                  <c:v>3.3236666666666644E-3</c:v>
                </c:pt>
                <c:pt idx="131">
                  <c:v>3.3016666666666659E-3</c:v>
                </c:pt>
                <c:pt idx="132">
                  <c:v>3.3239999999999988E-3</c:v>
                </c:pt>
                <c:pt idx="133">
                  <c:v>3.3549999999999982E-3</c:v>
                </c:pt>
                <c:pt idx="134">
                  <c:v>3.3123333333333308E-3</c:v>
                </c:pt>
                <c:pt idx="135">
                  <c:v>3.3629999999999988E-3</c:v>
                </c:pt>
                <c:pt idx="136">
                  <c:v>3.3313333333333311E-3</c:v>
                </c:pt>
                <c:pt idx="137">
                  <c:v>3.3366666666666662E-3</c:v>
                </c:pt>
                <c:pt idx="138">
                  <c:v>3.3166666666666661E-3</c:v>
                </c:pt>
                <c:pt idx="139">
                  <c:v>3.3419999999999973E-3</c:v>
                </c:pt>
                <c:pt idx="140">
                  <c:v>3.3086666666666655E-3</c:v>
                </c:pt>
                <c:pt idx="141">
                  <c:v>3.3489999999999956E-3</c:v>
                </c:pt>
                <c:pt idx="142">
                  <c:v>3.3519999999999978E-3</c:v>
                </c:pt>
                <c:pt idx="143">
                  <c:v>3.3363333333333287E-3</c:v>
                </c:pt>
                <c:pt idx="144">
                  <c:v>3.3373333333333302E-3</c:v>
                </c:pt>
                <c:pt idx="145">
                  <c:v>3.3193333333333313E-3</c:v>
                </c:pt>
                <c:pt idx="146">
                  <c:v>3.319999999999997E-3</c:v>
                </c:pt>
                <c:pt idx="147">
                  <c:v>3.3693333333333305E-3</c:v>
                </c:pt>
                <c:pt idx="148">
                  <c:v>3.3233333333333292E-3</c:v>
                </c:pt>
                <c:pt idx="149">
                  <c:v>3.3443333333333302E-3</c:v>
                </c:pt>
                <c:pt idx="150">
                  <c:v>3.320333333333331E-3</c:v>
                </c:pt>
                <c:pt idx="151">
                  <c:v>3.3350000000000012E-3</c:v>
                </c:pt>
                <c:pt idx="152">
                  <c:v>3.3339999999999976E-3</c:v>
                </c:pt>
                <c:pt idx="153">
                  <c:v>3.3053333333333311E-3</c:v>
                </c:pt>
                <c:pt idx="154">
                  <c:v>3.3076666666666641E-3</c:v>
                </c:pt>
                <c:pt idx="155">
                  <c:v>3.2823333333333307E-3</c:v>
                </c:pt>
                <c:pt idx="156">
                  <c:v>3.3126666666666651E-3</c:v>
                </c:pt>
                <c:pt idx="157">
                  <c:v>3.3046666666666645E-3</c:v>
                </c:pt>
                <c:pt idx="158">
                  <c:v>3.2883333333333293E-3</c:v>
                </c:pt>
                <c:pt idx="159">
                  <c:v>3.2763333333333316E-3</c:v>
                </c:pt>
                <c:pt idx="160">
                  <c:v>3.3353333333333316E-3</c:v>
                </c:pt>
                <c:pt idx="161">
                  <c:v>3.2903333333333339E-3</c:v>
                </c:pt>
                <c:pt idx="162">
                  <c:v>3.3363333333333313E-3</c:v>
                </c:pt>
                <c:pt idx="163">
                  <c:v>3.2793333333333329E-3</c:v>
                </c:pt>
                <c:pt idx="164">
                  <c:v>3.3089999999999977E-3</c:v>
                </c:pt>
                <c:pt idx="165">
                  <c:v>3.3673333333333333E-3</c:v>
                </c:pt>
                <c:pt idx="166">
                  <c:v>3.3266666666666666E-3</c:v>
                </c:pt>
                <c:pt idx="167">
                  <c:v>3.3046666666666645E-3</c:v>
                </c:pt>
                <c:pt idx="168">
                  <c:v>3.3333333333333309E-3</c:v>
                </c:pt>
                <c:pt idx="169">
                  <c:v>3.3463333333333309E-3</c:v>
                </c:pt>
                <c:pt idx="170">
                  <c:v>3.3E-3</c:v>
                </c:pt>
                <c:pt idx="171">
                  <c:v>3.3259999999999956E-3</c:v>
                </c:pt>
                <c:pt idx="172">
                  <c:v>3.2879999999999971E-3</c:v>
                </c:pt>
                <c:pt idx="173">
                  <c:v>3.3336666666666636E-3</c:v>
                </c:pt>
                <c:pt idx="174">
                  <c:v>3.3019999999999976E-3</c:v>
                </c:pt>
                <c:pt idx="175">
                  <c:v>3.3353333333333312E-3</c:v>
                </c:pt>
                <c:pt idx="176">
                  <c:v>3.3046666666666645E-3</c:v>
                </c:pt>
                <c:pt idx="177">
                  <c:v>3.3033333333333313E-3</c:v>
                </c:pt>
                <c:pt idx="178">
                  <c:v>3.3559999999999987E-3</c:v>
                </c:pt>
                <c:pt idx="179">
                  <c:v>3.2859999999999986E-3</c:v>
                </c:pt>
                <c:pt idx="180">
                  <c:v>3.3503333333333319E-3</c:v>
                </c:pt>
                <c:pt idx="181">
                  <c:v>3.3140000000000001E-3</c:v>
                </c:pt>
                <c:pt idx="182">
                  <c:v>3.304333333333331E-3</c:v>
                </c:pt>
                <c:pt idx="183">
                  <c:v>3.340333333333328E-3</c:v>
                </c:pt>
                <c:pt idx="184">
                  <c:v>3.3549999999999982E-3</c:v>
                </c:pt>
                <c:pt idx="185">
                  <c:v>3.311333333333328E-3</c:v>
                </c:pt>
                <c:pt idx="186">
                  <c:v>3.3493333333333322E-3</c:v>
                </c:pt>
                <c:pt idx="187">
                  <c:v>3.3223333333333282E-3</c:v>
                </c:pt>
                <c:pt idx="188">
                  <c:v>3.290666666666664E-3</c:v>
                </c:pt>
                <c:pt idx="189">
                  <c:v>3.2946666666666658E-3</c:v>
                </c:pt>
                <c:pt idx="190">
                  <c:v>3.3056666666666651E-3</c:v>
                </c:pt>
                <c:pt idx="191">
                  <c:v>3.3109999999999984E-3</c:v>
                </c:pt>
                <c:pt idx="192">
                  <c:v>3.2936666666666631E-3</c:v>
                </c:pt>
                <c:pt idx="193">
                  <c:v>3.3076666666666649E-3</c:v>
                </c:pt>
                <c:pt idx="194">
                  <c:v>3.2839999999999992E-3</c:v>
                </c:pt>
                <c:pt idx="195">
                  <c:v>3.3053333333333337E-3</c:v>
                </c:pt>
                <c:pt idx="196">
                  <c:v>3.2813333333333314E-3</c:v>
                </c:pt>
                <c:pt idx="197">
                  <c:v>3.320999999999995E-3</c:v>
                </c:pt>
                <c:pt idx="198">
                  <c:v>3.3379999999999985E-3</c:v>
                </c:pt>
              </c:numCache>
            </c:numRef>
          </c:val>
        </c:ser>
        <c:ser>
          <c:idx val="1"/>
          <c:order val="1"/>
          <c:tx>
            <c:v>0% Family (with Unsociable Sick &amp; SFC)</c:v>
          </c:tx>
          <c:spPr>
            <a:ln>
              <a:solidFill>
                <a:srgbClr val="FF0000"/>
              </a:solidFill>
            </a:ln>
          </c:spPr>
          <c:marker>
            <c:symbol val="none"/>
          </c:marker>
          <c:val>
            <c:numRef>
              <c:f>Summary!$P$3:$P$202</c:f>
              <c:numCache>
                <c:formatCode>0.0000E+00</c:formatCode>
                <c:ptCount val="200"/>
                <c:pt idx="0">
                  <c:v>3.8120000000000094E-3</c:v>
                </c:pt>
                <c:pt idx="1">
                  <c:v>3.8100000000000091E-3</c:v>
                </c:pt>
                <c:pt idx="2">
                  <c:v>3.8096666666666752E-3</c:v>
                </c:pt>
                <c:pt idx="3">
                  <c:v>3.8136666666666705E-3</c:v>
                </c:pt>
                <c:pt idx="4">
                  <c:v>3.8140000000000088E-3</c:v>
                </c:pt>
                <c:pt idx="5">
                  <c:v>3.8186666666666764E-3</c:v>
                </c:pt>
                <c:pt idx="6">
                  <c:v>3.8120000000000068E-3</c:v>
                </c:pt>
                <c:pt idx="7">
                  <c:v>3.7876666666666757E-3</c:v>
                </c:pt>
                <c:pt idx="8">
                  <c:v>3.7716666666666745E-3</c:v>
                </c:pt>
                <c:pt idx="9">
                  <c:v>3.8043333333333406E-3</c:v>
                </c:pt>
                <c:pt idx="10">
                  <c:v>3.7870000000000113E-3</c:v>
                </c:pt>
                <c:pt idx="11">
                  <c:v>3.8033333333333426E-3</c:v>
                </c:pt>
                <c:pt idx="12">
                  <c:v>3.788666666666678E-3</c:v>
                </c:pt>
                <c:pt idx="13">
                  <c:v>3.7666666666666738E-3</c:v>
                </c:pt>
                <c:pt idx="14">
                  <c:v>3.7383333333333409E-3</c:v>
                </c:pt>
                <c:pt idx="15">
                  <c:v>3.760333333333339E-3</c:v>
                </c:pt>
                <c:pt idx="16">
                  <c:v>3.7400000000000085E-3</c:v>
                </c:pt>
                <c:pt idx="17">
                  <c:v>3.730333333333342E-3</c:v>
                </c:pt>
                <c:pt idx="18">
                  <c:v>3.7263333333333406E-3</c:v>
                </c:pt>
                <c:pt idx="19">
                  <c:v>3.6943333333333377E-3</c:v>
                </c:pt>
                <c:pt idx="20">
                  <c:v>3.713666666666675E-3</c:v>
                </c:pt>
                <c:pt idx="21">
                  <c:v>3.6700000000000079E-3</c:v>
                </c:pt>
                <c:pt idx="22">
                  <c:v>3.6620000000000055E-3</c:v>
                </c:pt>
                <c:pt idx="23">
                  <c:v>3.6626666666666726E-3</c:v>
                </c:pt>
                <c:pt idx="24">
                  <c:v>3.6750000000000068E-3</c:v>
                </c:pt>
                <c:pt idx="25">
                  <c:v>3.6573333333333393E-3</c:v>
                </c:pt>
                <c:pt idx="26">
                  <c:v>3.621000000000007E-3</c:v>
                </c:pt>
                <c:pt idx="27">
                  <c:v>3.6413333333333376E-3</c:v>
                </c:pt>
                <c:pt idx="28">
                  <c:v>3.6336666666666679E-3</c:v>
                </c:pt>
                <c:pt idx="29">
                  <c:v>3.6193333333333346E-3</c:v>
                </c:pt>
                <c:pt idx="30">
                  <c:v>3.6473333333333375E-3</c:v>
                </c:pt>
                <c:pt idx="31">
                  <c:v>3.6120000000000041E-3</c:v>
                </c:pt>
                <c:pt idx="32">
                  <c:v>3.583000000000002E-3</c:v>
                </c:pt>
                <c:pt idx="33">
                  <c:v>3.5866666666666686E-3</c:v>
                </c:pt>
                <c:pt idx="34">
                  <c:v>3.563333333333335E-3</c:v>
                </c:pt>
                <c:pt idx="35">
                  <c:v>3.5713333333333382E-3</c:v>
                </c:pt>
                <c:pt idx="36">
                  <c:v>3.5896666666666694E-3</c:v>
                </c:pt>
                <c:pt idx="37">
                  <c:v>3.5303333333333358E-3</c:v>
                </c:pt>
                <c:pt idx="38">
                  <c:v>3.5930000000000016E-3</c:v>
                </c:pt>
                <c:pt idx="39">
                  <c:v>3.5626666666666701E-3</c:v>
                </c:pt>
                <c:pt idx="40">
                  <c:v>3.5513333333333369E-3</c:v>
                </c:pt>
                <c:pt idx="41">
                  <c:v>3.5693333333333362E-3</c:v>
                </c:pt>
                <c:pt idx="42">
                  <c:v>3.5210000000000003E-3</c:v>
                </c:pt>
                <c:pt idx="43">
                  <c:v>3.5473333333333359E-3</c:v>
                </c:pt>
                <c:pt idx="44">
                  <c:v>3.4963333333333374E-3</c:v>
                </c:pt>
                <c:pt idx="45">
                  <c:v>3.5026666666666652E-3</c:v>
                </c:pt>
                <c:pt idx="46">
                  <c:v>3.4709999999999993E-3</c:v>
                </c:pt>
                <c:pt idx="47">
                  <c:v>3.4819999999999994E-3</c:v>
                </c:pt>
                <c:pt idx="48">
                  <c:v>3.4960000000000004E-3</c:v>
                </c:pt>
                <c:pt idx="49">
                  <c:v>3.4046666666666643E-3</c:v>
                </c:pt>
                <c:pt idx="50">
                  <c:v>3.3046666666666654E-3</c:v>
                </c:pt>
                <c:pt idx="51">
                  <c:v>3.0206666666666654E-3</c:v>
                </c:pt>
                <c:pt idx="52">
                  <c:v>2.7410000000000004E-3</c:v>
                </c:pt>
                <c:pt idx="53">
                  <c:v>2.8223333333333325E-3</c:v>
                </c:pt>
                <c:pt idx="54">
                  <c:v>3.0383333333333352E-3</c:v>
                </c:pt>
                <c:pt idx="55">
                  <c:v>3.2469999999999982E-3</c:v>
                </c:pt>
                <c:pt idx="56">
                  <c:v>3.2389999999999967E-3</c:v>
                </c:pt>
                <c:pt idx="57">
                  <c:v>3.2599999999999994E-3</c:v>
                </c:pt>
                <c:pt idx="58">
                  <c:v>3.3253333333333312E-3</c:v>
                </c:pt>
                <c:pt idx="59">
                  <c:v>3.3323333333333321E-3</c:v>
                </c:pt>
                <c:pt idx="60">
                  <c:v>3.4120000000000001E-3</c:v>
                </c:pt>
                <c:pt idx="61">
                  <c:v>3.3473333333333332E-3</c:v>
                </c:pt>
                <c:pt idx="62">
                  <c:v>3.3509999999999994E-3</c:v>
                </c:pt>
                <c:pt idx="63">
                  <c:v>3.4499999999999978E-3</c:v>
                </c:pt>
                <c:pt idx="64">
                  <c:v>3.4139999999999973E-3</c:v>
                </c:pt>
                <c:pt idx="65">
                  <c:v>3.481000000000001E-3</c:v>
                </c:pt>
                <c:pt idx="66">
                  <c:v>3.3980000000000008E-3</c:v>
                </c:pt>
                <c:pt idx="67">
                  <c:v>3.4483333333333336E-3</c:v>
                </c:pt>
                <c:pt idx="68">
                  <c:v>3.4636666666666674E-3</c:v>
                </c:pt>
                <c:pt idx="69">
                  <c:v>3.4780000000000011E-3</c:v>
                </c:pt>
                <c:pt idx="70">
                  <c:v>3.4866666666666648E-3</c:v>
                </c:pt>
                <c:pt idx="71">
                  <c:v>3.4393333333333333E-3</c:v>
                </c:pt>
                <c:pt idx="72">
                  <c:v>3.5353333333333343E-3</c:v>
                </c:pt>
                <c:pt idx="73">
                  <c:v>3.580000000000002E-3</c:v>
                </c:pt>
                <c:pt idx="74">
                  <c:v>3.5823333333333336E-3</c:v>
                </c:pt>
                <c:pt idx="75">
                  <c:v>3.6096666666666699E-3</c:v>
                </c:pt>
                <c:pt idx="76">
                  <c:v>3.4893333333333339E-3</c:v>
                </c:pt>
                <c:pt idx="77">
                  <c:v>3.5256666666666665E-3</c:v>
                </c:pt>
                <c:pt idx="78">
                  <c:v>3.5513333333333347E-3</c:v>
                </c:pt>
                <c:pt idx="79">
                  <c:v>3.5376666666666686E-3</c:v>
                </c:pt>
                <c:pt idx="80">
                  <c:v>3.5903333333333356E-3</c:v>
                </c:pt>
                <c:pt idx="81">
                  <c:v>3.549000000000004E-3</c:v>
                </c:pt>
                <c:pt idx="82">
                  <c:v>3.5660000000000015E-3</c:v>
                </c:pt>
                <c:pt idx="83">
                  <c:v>3.6276666666666662E-3</c:v>
                </c:pt>
                <c:pt idx="84">
                  <c:v>3.6146666666666666E-3</c:v>
                </c:pt>
                <c:pt idx="85">
                  <c:v>3.6070000000000013E-3</c:v>
                </c:pt>
                <c:pt idx="86">
                  <c:v>3.5943333333333344E-3</c:v>
                </c:pt>
                <c:pt idx="87">
                  <c:v>3.5143333333333355E-3</c:v>
                </c:pt>
                <c:pt idx="88">
                  <c:v>3.5763333333333359E-3</c:v>
                </c:pt>
                <c:pt idx="89">
                  <c:v>3.5800000000000042E-3</c:v>
                </c:pt>
                <c:pt idx="90">
                  <c:v>3.6623333333333343E-3</c:v>
                </c:pt>
                <c:pt idx="91">
                  <c:v>3.585333333333334E-3</c:v>
                </c:pt>
                <c:pt idx="92">
                  <c:v>3.5956666666666702E-3</c:v>
                </c:pt>
                <c:pt idx="93">
                  <c:v>3.6330000000000025E-3</c:v>
                </c:pt>
                <c:pt idx="94">
                  <c:v>3.616333333333336E-3</c:v>
                </c:pt>
                <c:pt idx="95">
                  <c:v>3.7486666666666671E-3</c:v>
                </c:pt>
                <c:pt idx="96">
                  <c:v>3.5813333333333326E-3</c:v>
                </c:pt>
                <c:pt idx="97">
                  <c:v>3.5426666666666692E-3</c:v>
                </c:pt>
                <c:pt idx="98">
                  <c:v>3.5726666666666645E-3</c:v>
                </c:pt>
                <c:pt idx="99">
                  <c:v>3.6556666666666651E-3</c:v>
                </c:pt>
                <c:pt idx="100">
                  <c:v>3.5490000000000018E-3</c:v>
                </c:pt>
                <c:pt idx="101">
                  <c:v>3.6626666666666669E-3</c:v>
                </c:pt>
                <c:pt idx="102">
                  <c:v>3.6363333333333321E-3</c:v>
                </c:pt>
                <c:pt idx="103">
                  <c:v>3.6150000000000036E-3</c:v>
                </c:pt>
                <c:pt idx="104">
                  <c:v>3.6303333333333335E-3</c:v>
                </c:pt>
                <c:pt idx="105">
                  <c:v>3.6450000000000015E-3</c:v>
                </c:pt>
                <c:pt idx="106">
                  <c:v>3.6473333333333366E-3</c:v>
                </c:pt>
                <c:pt idx="107">
                  <c:v>3.5830000000000028E-3</c:v>
                </c:pt>
                <c:pt idx="108">
                  <c:v>3.6476666666666693E-3</c:v>
                </c:pt>
                <c:pt idx="109">
                  <c:v>3.6593333333333369E-3</c:v>
                </c:pt>
                <c:pt idx="110">
                  <c:v>3.6566666666666683E-3</c:v>
                </c:pt>
                <c:pt idx="111">
                  <c:v>3.6659999999999991E-3</c:v>
                </c:pt>
                <c:pt idx="112">
                  <c:v>3.5813333333333348E-3</c:v>
                </c:pt>
                <c:pt idx="113">
                  <c:v>3.5729999999999998E-3</c:v>
                </c:pt>
                <c:pt idx="114">
                  <c:v>3.594666666666667E-3</c:v>
                </c:pt>
                <c:pt idx="115">
                  <c:v>3.6456666666666677E-3</c:v>
                </c:pt>
                <c:pt idx="116">
                  <c:v>3.66266666666667E-3</c:v>
                </c:pt>
                <c:pt idx="117">
                  <c:v>3.6373333333333353E-3</c:v>
                </c:pt>
                <c:pt idx="118">
                  <c:v>3.6370000000000018E-3</c:v>
                </c:pt>
                <c:pt idx="119">
                  <c:v>3.6360000000000012E-3</c:v>
                </c:pt>
                <c:pt idx="120">
                  <c:v>3.5733333333333346E-3</c:v>
                </c:pt>
                <c:pt idx="121">
                  <c:v>3.6116666666666688E-3</c:v>
                </c:pt>
                <c:pt idx="122">
                  <c:v>3.6296666666666682E-3</c:v>
                </c:pt>
                <c:pt idx="123">
                  <c:v>3.6376666666666697E-3</c:v>
                </c:pt>
                <c:pt idx="124">
                  <c:v>3.5256666666666687E-3</c:v>
                </c:pt>
                <c:pt idx="125">
                  <c:v>3.6276666666666662E-3</c:v>
                </c:pt>
                <c:pt idx="126">
                  <c:v>3.5906666666666682E-3</c:v>
                </c:pt>
                <c:pt idx="127">
                  <c:v>3.6020000000000006E-3</c:v>
                </c:pt>
                <c:pt idx="128">
                  <c:v>3.604333333333337E-3</c:v>
                </c:pt>
                <c:pt idx="129">
                  <c:v>3.5976666666666674E-3</c:v>
                </c:pt>
                <c:pt idx="130">
                  <c:v>3.6330000000000043E-3</c:v>
                </c:pt>
                <c:pt idx="131">
                  <c:v>3.7113333333333338E-3</c:v>
                </c:pt>
                <c:pt idx="132">
                  <c:v>3.6226666666666677E-3</c:v>
                </c:pt>
                <c:pt idx="133">
                  <c:v>3.6400000000000013E-3</c:v>
                </c:pt>
                <c:pt idx="134">
                  <c:v>3.6473333333333323E-3</c:v>
                </c:pt>
                <c:pt idx="135">
                  <c:v>3.6006666666666648E-3</c:v>
                </c:pt>
                <c:pt idx="136">
                  <c:v>3.6076666666666692E-3</c:v>
                </c:pt>
                <c:pt idx="137">
                  <c:v>3.654666666666668E-3</c:v>
                </c:pt>
                <c:pt idx="138">
                  <c:v>3.6053333333333332E-3</c:v>
                </c:pt>
                <c:pt idx="139">
                  <c:v>3.5666666666666689E-3</c:v>
                </c:pt>
                <c:pt idx="140">
                  <c:v>3.6553333333333373E-3</c:v>
                </c:pt>
                <c:pt idx="141">
                  <c:v>3.6623333333333377E-3</c:v>
                </c:pt>
                <c:pt idx="142">
                  <c:v>3.6296666666666656E-3</c:v>
                </c:pt>
                <c:pt idx="143">
                  <c:v>3.6023333333333328E-3</c:v>
                </c:pt>
                <c:pt idx="144">
                  <c:v>3.6336666666666692E-3</c:v>
                </c:pt>
                <c:pt idx="145">
                  <c:v>3.6216666666666689E-3</c:v>
                </c:pt>
                <c:pt idx="146">
                  <c:v>3.6623333333333351E-3</c:v>
                </c:pt>
                <c:pt idx="147">
                  <c:v>3.6870000000000028E-3</c:v>
                </c:pt>
                <c:pt idx="148">
                  <c:v>3.6596666666666704E-3</c:v>
                </c:pt>
                <c:pt idx="149">
                  <c:v>3.7006666666666707E-3</c:v>
                </c:pt>
                <c:pt idx="150">
                  <c:v>3.6326666666666656E-3</c:v>
                </c:pt>
                <c:pt idx="151">
                  <c:v>3.6843333333333363E-3</c:v>
                </c:pt>
                <c:pt idx="152">
                  <c:v>3.6240000000000031E-3</c:v>
                </c:pt>
                <c:pt idx="153">
                  <c:v>3.6643333333333393E-3</c:v>
                </c:pt>
                <c:pt idx="154">
                  <c:v>3.5686666666666636E-3</c:v>
                </c:pt>
                <c:pt idx="155">
                  <c:v>3.6786666666666652E-3</c:v>
                </c:pt>
                <c:pt idx="156">
                  <c:v>3.680000000000001E-3</c:v>
                </c:pt>
                <c:pt idx="157">
                  <c:v>3.5836666666666673E-3</c:v>
                </c:pt>
                <c:pt idx="158">
                  <c:v>3.6493333333333386E-3</c:v>
                </c:pt>
                <c:pt idx="159">
                  <c:v>3.6320000000000024E-3</c:v>
                </c:pt>
                <c:pt idx="160">
                  <c:v>3.6070000000000017E-3</c:v>
                </c:pt>
                <c:pt idx="161">
                  <c:v>3.6330000000000043E-3</c:v>
                </c:pt>
                <c:pt idx="162">
                  <c:v>3.6250000000000037E-3</c:v>
                </c:pt>
                <c:pt idx="163">
                  <c:v>3.5990000000000019E-3</c:v>
                </c:pt>
                <c:pt idx="164">
                  <c:v>3.5880000000000039E-3</c:v>
                </c:pt>
                <c:pt idx="165">
                  <c:v>3.6529999999999991E-3</c:v>
                </c:pt>
                <c:pt idx="166">
                  <c:v>3.5956666666666645E-3</c:v>
                </c:pt>
                <c:pt idx="167">
                  <c:v>3.6386666666666685E-3</c:v>
                </c:pt>
                <c:pt idx="168">
                  <c:v>3.6900000000000019E-3</c:v>
                </c:pt>
                <c:pt idx="169">
                  <c:v>3.5980000000000018E-3</c:v>
                </c:pt>
                <c:pt idx="170">
                  <c:v>3.6119999999999985E-3</c:v>
                </c:pt>
                <c:pt idx="171">
                  <c:v>3.6636666666666666E-3</c:v>
                </c:pt>
                <c:pt idx="172">
                  <c:v>3.6283333333333358E-3</c:v>
                </c:pt>
                <c:pt idx="173">
                  <c:v>3.6550000000000037E-3</c:v>
                </c:pt>
                <c:pt idx="174">
                  <c:v>3.6866666666666688E-3</c:v>
                </c:pt>
                <c:pt idx="175">
                  <c:v>3.6520000000000012E-3</c:v>
                </c:pt>
                <c:pt idx="176">
                  <c:v>3.6256666666666698E-3</c:v>
                </c:pt>
                <c:pt idx="177">
                  <c:v>3.6316666666666672E-3</c:v>
                </c:pt>
                <c:pt idx="178">
                  <c:v>3.5806666666666678E-3</c:v>
                </c:pt>
                <c:pt idx="179">
                  <c:v>3.6356666666666642E-3</c:v>
                </c:pt>
                <c:pt idx="180">
                  <c:v>3.6723333333333347E-3</c:v>
                </c:pt>
                <c:pt idx="181">
                  <c:v>3.6233333333333365E-3</c:v>
                </c:pt>
                <c:pt idx="182">
                  <c:v>3.6166666666666656E-3</c:v>
                </c:pt>
                <c:pt idx="183">
                  <c:v>3.6460000000000012E-3</c:v>
                </c:pt>
                <c:pt idx="184">
                  <c:v>3.6339999999999988E-3</c:v>
                </c:pt>
                <c:pt idx="185">
                  <c:v>3.6826666666666692E-3</c:v>
                </c:pt>
                <c:pt idx="186">
                  <c:v>3.5916666666666684E-3</c:v>
                </c:pt>
                <c:pt idx="187">
                  <c:v>3.5776666666666687E-3</c:v>
                </c:pt>
                <c:pt idx="188">
                  <c:v>3.6026666666666694E-3</c:v>
                </c:pt>
                <c:pt idx="189">
                  <c:v>3.5913333333333335E-3</c:v>
                </c:pt>
                <c:pt idx="190">
                  <c:v>3.6310000000000023E-3</c:v>
                </c:pt>
                <c:pt idx="191">
                  <c:v>3.6296666666666669E-3</c:v>
                </c:pt>
                <c:pt idx="192">
                  <c:v>3.5836666666666682E-3</c:v>
                </c:pt>
                <c:pt idx="193">
                  <c:v>3.5776666666666656E-3</c:v>
                </c:pt>
                <c:pt idx="194">
                  <c:v>3.6136666666666687E-3</c:v>
                </c:pt>
                <c:pt idx="195">
                  <c:v>3.6773333333333337E-3</c:v>
                </c:pt>
                <c:pt idx="196">
                  <c:v>3.6370000000000005E-3</c:v>
                </c:pt>
                <c:pt idx="197">
                  <c:v>3.6963333333333353E-3</c:v>
                </c:pt>
                <c:pt idx="198">
                  <c:v>3.6990000000000022E-3</c:v>
                </c:pt>
              </c:numCache>
            </c:numRef>
          </c:val>
        </c:ser>
        <c:ser>
          <c:idx val="2"/>
          <c:order val="2"/>
          <c:tx>
            <c:v>20% Family (with Unsociable Sick &amp; SFC)</c:v>
          </c:tx>
          <c:spPr>
            <a:ln>
              <a:solidFill>
                <a:srgbClr val="92D050"/>
              </a:solidFill>
            </a:ln>
          </c:spPr>
          <c:marker>
            <c:symbol val="none"/>
          </c:marker>
          <c:val>
            <c:numRef>
              <c:f>Summary!$Q$3:$Q$202</c:f>
              <c:numCache>
                <c:formatCode>0.0000E+00</c:formatCode>
                <c:ptCount val="200"/>
                <c:pt idx="0">
                  <c:v>3.8290000000000116E-3</c:v>
                </c:pt>
                <c:pt idx="1">
                  <c:v>3.8106666666666766E-3</c:v>
                </c:pt>
                <c:pt idx="2">
                  <c:v>3.8193333333333451E-3</c:v>
                </c:pt>
                <c:pt idx="3">
                  <c:v>3.8080000000000102E-3</c:v>
                </c:pt>
                <c:pt idx="4">
                  <c:v>3.8296666666666778E-3</c:v>
                </c:pt>
                <c:pt idx="5">
                  <c:v>3.8040000000000127E-3</c:v>
                </c:pt>
                <c:pt idx="6">
                  <c:v>3.8233333333333444E-3</c:v>
                </c:pt>
                <c:pt idx="7">
                  <c:v>3.8083333333333446E-3</c:v>
                </c:pt>
                <c:pt idx="8">
                  <c:v>3.8193333333333438E-3</c:v>
                </c:pt>
                <c:pt idx="9">
                  <c:v>3.8056666666666764E-3</c:v>
                </c:pt>
                <c:pt idx="10">
                  <c:v>3.8016666666666776E-3</c:v>
                </c:pt>
                <c:pt idx="11">
                  <c:v>3.7800000000000108E-3</c:v>
                </c:pt>
                <c:pt idx="12">
                  <c:v>3.789666666666679E-3</c:v>
                </c:pt>
                <c:pt idx="13">
                  <c:v>3.7880000000000114E-3</c:v>
                </c:pt>
                <c:pt idx="14">
                  <c:v>3.7820000000000115E-3</c:v>
                </c:pt>
                <c:pt idx="15">
                  <c:v>3.7606666666666786E-3</c:v>
                </c:pt>
                <c:pt idx="16">
                  <c:v>3.7600000000000081E-3</c:v>
                </c:pt>
                <c:pt idx="17">
                  <c:v>3.7590000000000115E-3</c:v>
                </c:pt>
                <c:pt idx="18">
                  <c:v>3.7593333333333437E-3</c:v>
                </c:pt>
                <c:pt idx="19">
                  <c:v>3.7356666666666766E-3</c:v>
                </c:pt>
                <c:pt idx="20">
                  <c:v>3.7343333333333408E-3</c:v>
                </c:pt>
                <c:pt idx="21">
                  <c:v>3.7063333333333436E-3</c:v>
                </c:pt>
                <c:pt idx="22">
                  <c:v>3.7120000000000126E-3</c:v>
                </c:pt>
                <c:pt idx="23">
                  <c:v>3.6923333333333409E-3</c:v>
                </c:pt>
                <c:pt idx="24">
                  <c:v>3.7036666666666776E-3</c:v>
                </c:pt>
                <c:pt idx="25">
                  <c:v>3.6833333333333414E-3</c:v>
                </c:pt>
                <c:pt idx="26">
                  <c:v>3.6946666666666755E-3</c:v>
                </c:pt>
                <c:pt idx="27">
                  <c:v>3.6590000000000086E-3</c:v>
                </c:pt>
                <c:pt idx="28">
                  <c:v>3.685333333333343E-3</c:v>
                </c:pt>
                <c:pt idx="29">
                  <c:v>3.6490000000000068E-3</c:v>
                </c:pt>
                <c:pt idx="30">
                  <c:v>3.6686666666666747E-3</c:v>
                </c:pt>
                <c:pt idx="31">
                  <c:v>3.6530000000000095E-3</c:v>
                </c:pt>
                <c:pt idx="32">
                  <c:v>3.6390000000000072E-3</c:v>
                </c:pt>
                <c:pt idx="33">
                  <c:v>3.6426666666666751E-3</c:v>
                </c:pt>
                <c:pt idx="34">
                  <c:v>3.638666666666675E-3</c:v>
                </c:pt>
                <c:pt idx="35">
                  <c:v>3.6396666666666717E-3</c:v>
                </c:pt>
                <c:pt idx="36">
                  <c:v>3.6180000000000066E-3</c:v>
                </c:pt>
                <c:pt idx="37">
                  <c:v>3.620000000000006E-3</c:v>
                </c:pt>
                <c:pt idx="38">
                  <c:v>3.6210000000000057E-3</c:v>
                </c:pt>
                <c:pt idx="39">
                  <c:v>3.5960000000000072E-3</c:v>
                </c:pt>
                <c:pt idx="40">
                  <c:v>3.6060000000000081E-3</c:v>
                </c:pt>
                <c:pt idx="41">
                  <c:v>3.6113333333333371E-3</c:v>
                </c:pt>
                <c:pt idx="42">
                  <c:v>3.601666666666671E-3</c:v>
                </c:pt>
                <c:pt idx="43">
                  <c:v>3.5950000000000049E-3</c:v>
                </c:pt>
                <c:pt idx="44">
                  <c:v>3.6146666666666736E-3</c:v>
                </c:pt>
                <c:pt idx="45">
                  <c:v>3.5870000000000038E-3</c:v>
                </c:pt>
                <c:pt idx="46">
                  <c:v>3.5786666666666688E-3</c:v>
                </c:pt>
                <c:pt idx="47">
                  <c:v>3.5663333333333337E-3</c:v>
                </c:pt>
                <c:pt idx="48">
                  <c:v>3.5840000000000017E-3</c:v>
                </c:pt>
                <c:pt idx="49">
                  <c:v>3.5590000000000036E-3</c:v>
                </c:pt>
                <c:pt idx="50">
                  <c:v>3.5203333333333358E-3</c:v>
                </c:pt>
                <c:pt idx="51">
                  <c:v>3.4876666666666658E-3</c:v>
                </c:pt>
                <c:pt idx="52">
                  <c:v>3.4676666666666671E-3</c:v>
                </c:pt>
                <c:pt idx="53">
                  <c:v>3.5490000000000009E-3</c:v>
                </c:pt>
                <c:pt idx="54">
                  <c:v>3.5913333333333348E-3</c:v>
                </c:pt>
                <c:pt idx="55">
                  <c:v>3.6286666666666685E-3</c:v>
                </c:pt>
                <c:pt idx="56">
                  <c:v>3.6270000000000035E-3</c:v>
                </c:pt>
                <c:pt idx="57">
                  <c:v>3.6060000000000042E-3</c:v>
                </c:pt>
                <c:pt idx="58">
                  <c:v>3.6366666666666691E-3</c:v>
                </c:pt>
                <c:pt idx="59">
                  <c:v>3.6510000000000045E-3</c:v>
                </c:pt>
                <c:pt idx="60">
                  <c:v>3.5933333333333381E-3</c:v>
                </c:pt>
                <c:pt idx="61">
                  <c:v>3.6130000000000034E-3</c:v>
                </c:pt>
                <c:pt idx="62">
                  <c:v>3.607333333333337E-3</c:v>
                </c:pt>
                <c:pt idx="63">
                  <c:v>3.6003333333333386E-3</c:v>
                </c:pt>
                <c:pt idx="64">
                  <c:v>3.6343333333333375E-3</c:v>
                </c:pt>
                <c:pt idx="65">
                  <c:v>3.6650000000000055E-3</c:v>
                </c:pt>
                <c:pt idx="66">
                  <c:v>3.6336666666666744E-3</c:v>
                </c:pt>
                <c:pt idx="67">
                  <c:v>3.6273333333333379E-3</c:v>
                </c:pt>
                <c:pt idx="68">
                  <c:v>3.6200000000000056E-3</c:v>
                </c:pt>
                <c:pt idx="69">
                  <c:v>3.5590000000000001E-3</c:v>
                </c:pt>
                <c:pt idx="70">
                  <c:v>3.583333333333339E-3</c:v>
                </c:pt>
                <c:pt idx="71">
                  <c:v>3.6273333333333379E-3</c:v>
                </c:pt>
                <c:pt idx="72">
                  <c:v>3.5963333333333372E-3</c:v>
                </c:pt>
                <c:pt idx="73">
                  <c:v>3.6126666666666698E-3</c:v>
                </c:pt>
                <c:pt idx="74">
                  <c:v>3.6133333333333386E-3</c:v>
                </c:pt>
                <c:pt idx="75">
                  <c:v>3.6143333333333379E-3</c:v>
                </c:pt>
                <c:pt idx="76">
                  <c:v>3.5996666666666698E-3</c:v>
                </c:pt>
                <c:pt idx="77">
                  <c:v>3.6113333333333366E-3</c:v>
                </c:pt>
                <c:pt idx="78">
                  <c:v>3.5866666666666716E-3</c:v>
                </c:pt>
                <c:pt idx="79">
                  <c:v>3.6110000000000035E-3</c:v>
                </c:pt>
                <c:pt idx="80">
                  <c:v>3.6176666666666692E-3</c:v>
                </c:pt>
                <c:pt idx="81">
                  <c:v>3.5743333333333391E-3</c:v>
                </c:pt>
                <c:pt idx="82">
                  <c:v>3.6090000000000007E-3</c:v>
                </c:pt>
                <c:pt idx="83">
                  <c:v>3.6303333333333387E-3</c:v>
                </c:pt>
                <c:pt idx="84">
                  <c:v>3.6126666666666711E-3</c:v>
                </c:pt>
                <c:pt idx="85">
                  <c:v>3.6180000000000045E-3</c:v>
                </c:pt>
                <c:pt idx="86">
                  <c:v>3.6130000000000016E-3</c:v>
                </c:pt>
                <c:pt idx="87">
                  <c:v>3.598666666666671E-3</c:v>
                </c:pt>
                <c:pt idx="88">
                  <c:v>3.6056666666666737E-3</c:v>
                </c:pt>
                <c:pt idx="89">
                  <c:v>3.6156666666666702E-3</c:v>
                </c:pt>
                <c:pt idx="90">
                  <c:v>3.5986666666666706E-3</c:v>
                </c:pt>
                <c:pt idx="91">
                  <c:v>3.6196666666666712E-3</c:v>
                </c:pt>
                <c:pt idx="92">
                  <c:v>3.6296666666666717E-3</c:v>
                </c:pt>
                <c:pt idx="93">
                  <c:v>3.5926666666666715E-3</c:v>
                </c:pt>
                <c:pt idx="94">
                  <c:v>3.5930000000000033E-3</c:v>
                </c:pt>
                <c:pt idx="95">
                  <c:v>3.618000000000004E-3</c:v>
                </c:pt>
                <c:pt idx="96">
                  <c:v>3.5920000000000006E-3</c:v>
                </c:pt>
                <c:pt idx="97">
                  <c:v>3.5956666666666724E-3</c:v>
                </c:pt>
                <c:pt idx="98">
                  <c:v>3.6346666666666693E-3</c:v>
                </c:pt>
                <c:pt idx="99">
                  <c:v>3.6073333333333361E-3</c:v>
                </c:pt>
                <c:pt idx="100">
                  <c:v>3.5633333333333376E-3</c:v>
                </c:pt>
                <c:pt idx="101">
                  <c:v>3.603333333333336E-3</c:v>
                </c:pt>
                <c:pt idx="102">
                  <c:v>3.6000000000000016E-3</c:v>
                </c:pt>
                <c:pt idx="103">
                  <c:v>3.6286666666666733E-3</c:v>
                </c:pt>
                <c:pt idx="104">
                  <c:v>3.6270000000000057E-3</c:v>
                </c:pt>
                <c:pt idx="105">
                  <c:v>3.6060000000000033E-3</c:v>
                </c:pt>
                <c:pt idx="106">
                  <c:v>3.5986666666666706E-3</c:v>
                </c:pt>
                <c:pt idx="107">
                  <c:v>3.6336666666666731E-3</c:v>
                </c:pt>
                <c:pt idx="108">
                  <c:v>3.6103333333333387E-3</c:v>
                </c:pt>
                <c:pt idx="109">
                  <c:v>3.6090000000000037E-3</c:v>
                </c:pt>
                <c:pt idx="110">
                  <c:v>3.6516666666666715E-3</c:v>
                </c:pt>
                <c:pt idx="111">
                  <c:v>3.6003333333333391E-3</c:v>
                </c:pt>
                <c:pt idx="112">
                  <c:v>3.5860000000000015E-3</c:v>
                </c:pt>
                <c:pt idx="113">
                  <c:v>3.628666666666672E-3</c:v>
                </c:pt>
                <c:pt idx="114">
                  <c:v>3.5743333333333391E-3</c:v>
                </c:pt>
                <c:pt idx="115">
                  <c:v>3.5506666666666672E-3</c:v>
                </c:pt>
                <c:pt idx="116">
                  <c:v>3.6373333333333383E-3</c:v>
                </c:pt>
                <c:pt idx="117">
                  <c:v>3.5936666666666717E-3</c:v>
                </c:pt>
                <c:pt idx="118">
                  <c:v>3.5870000000000047E-3</c:v>
                </c:pt>
                <c:pt idx="119">
                  <c:v>3.6096666666666681E-3</c:v>
                </c:pt>
                <c:pt idx="120">
                  <c:v>3.5880000000000031E-3</c:v>
                </c:pt>
                <c:pt idx="121">
                  <c:v>3.578333333333337E-3</c:v>
                </c:pt>
                <c:pt idx="122">
                  <c:v>3.6220000000000033E-3</c:v>
                </c:pt>
                <c:pt idx="123">
                  <c:v>3.5990000000000037E-3</c:v>
                </c:pt>
                <c:pt idx="124">
                  <c:v>3.6010000000000035E-3</c:v>
                </c:pt>
                <c:pt idx="125">
                  <c:v>3.6093333333333381E-3</c:v>
                </c:pt>
                <c:pt idx="126">
                  <c:v>3.6000000000000042E-3</c:v>
                </c:pt>
                <c:pt idx="127">
                  <c:v>3.6036666666666673E-3</c:v>
                </c:pt>
                <c:pt idx="128">
                  <c:v>3.6380000000000054E-3</c:v>
                </c:pt>
                <c:pt idx="129">
                  <c:v>3.568333333333337E-3</c:v>
                </c:pt>
                <c:pt idx="130">
                  <c:v>3.6086666666666706E-3</c:v>
                </c:pt>
                <c:pt idx="131">
                  <c:v>3.6083333333333371E-3</c:v>
                </c:pt>
                <c:pt idx="132">
                  <c:v>3.5810000000000013E-3</c:v>
                </c:pt>
                <c:pt idx="133">
                  <c:v>3.6156666666666728E-3</c:v>
                </c:pt>
                <c:pt idx="134">
                  <c:v>3.5913333333333344E-3</c:v>
                </c:pt>
                <c:pt idx="135">
                  <c:v>3.6056666666666732E-3</c:v>
                </c:pt>
                <c:pt idx="136">
                  <c:v>3.5663333333333385E-3</c:v>
                </c:pt>
                <c:pt idx="137">
                  <c:v>3.579000000000001E-3</c:v>
                </c:pt>
                <c:pt idx="138">
                  <c:v>3.5500000000000011E-3</c:v>
                </c:pt>
                <c:pt idx="139">
                  <c:v>3.5956666666666724E-3</c:v>
                </c:pt>
                <c:pt idx="140">
                  <c:v>3.6150000000000049E-3</c:v>
                </c:pt>
                <c:pt idx="141">
                  <c:v>3.5893333333333341E-3</c:v>
                </c:pt>
                <c:pt idx="142">
                  <c:v>3.5953333333333384E-3</c:v>
                </c:pt>
                <c:pt idx="143">
                  <c:v>3.62066666666667E-3</c:v>
                </c:pt>
                <c:pt idx="144">
                  <c:v>3.5840000000000034E-3</c:v>
                </c:pt>
                <c:pt idx="145">
                  <c:v>3.5696666666666693E-3</c:v>
                </c:pt>
                <c:pt idx="146">
                  <c:v>3.6213333333333349E-3</c:v>
                </c:pt>
                <c:pt idx="147">
                  <c:v>3.5916666666666714E-3</c:v>
                </c:pt>
                <c:pt idx="148">
                  <c:v>3.6056666666666732E-3</c:v>
                </c:pt>
                <c:pt idx="149">
                  <c:v>3.6103333333333378E-3</c:v>
                </c:pt>
                <c:pt idx="150">
                  <c:v>3.5676666666666695E-3</c:v>
                </c:pt>
                <c:pt idx="151">
                  <c:v>3.5920000000000032E-3</c:v>
                </c:pt>
                <c:pt idx="152">
                  <c:v>3.6230000000000038E-3</c:v>
                </c:pt>
                <c:pt idx="153">
                  <c:v>3.5923333333333363E-3</c:v>
                </c:pt>
                <c:pt idx="154">
                  <c:v>3.5666666666666676E-3</c:v>
                </c:pt>
                <c:pt idx="155">
                  <c:v>3.5830000000000002E-3</c:v>
                </c:pt>
                <c:pt idx="156">
                  <c:v>3.6110000000000018E-3</c:v>
                </c:pt>
                <c:pt idx="157">
                  <c:v>3.5833333333333355E-3</c:v>
                </c:pt>
                <c:pt idx="158">
                  <c:v>3.5906666666666695E-3</c:v>
                </c:pt>
                <c:pt idx="159">
                  <c:v>3.5863333333333376E-3</c:v>
                </c:pt>
                <c:pt idx="160">
                  <c:v>3.6116666666666706E-3</c:v>
                </c:pt>
                <c:pt idx="161">
                  <c:v>3.5973333333333382E-3</c:v>
                </c:pt>
                <c:pt idx="162">
                  <c:v>3.5516666666666674E-3</c:v>
                </c:pt>
                <c:pt idx="163">
                  <c:v>3.5923333333333363E-3</c:v>
                </c:pt>
                <c:pt idx="164">
                  <c:v>3.5976666666666696E-3</c:v>
                </c:pt>
                <c:pt idx="165">
                  <c:v>3.5810000000000026E-3</c:v>
                </c:pt>
                <c:pt idx="166">
                  <c:v>3.601666666666671E-3</c:v>
                </c:pt>
                <c:pt idx="167">
                  <c:v>3.5863333333333394E-3</c:v>
                </c:pt>
                <c:pt idx="168">
                  <c:v>3.5720000000000031E-3</c:v>
                </c:pt>
                <c:pt idx="169">
                  <c:v>3.5826666666666706E-3</c:v>
                </c:pt>
                <c:pt idx="170">
                  <c:v>3.6116666666666714E-3</c:v>
                </c:pt>
                <c:pt idx="171">
                  <c:v>3.6036666666666712E-3</c:v>
                </c:pt>
                <c:pt idx="172">
                  <c:v>3.6183333333333393E-3</c:v>
                </c:pt>
                <c:pt idx="173">
                  <c:v>3.6020000000000032E-3</c:v>
                </c:pt>
                <c:pt idx="174">
                  <c:v>3.5953333333333367E-3</c:v>
                </c:pt>
                <c:pt idx="175">
                  <c:v>3.567000000000002E-3</c:v>
                </c:pt>
                <c:pt idx="176">
                  <c:v>3.588333333333334E-3</c:v>
                </c:pt>
                <c:pt idx="177">
                  <c:v>3.5556666666666692E-3</c:v>
                </c:pt>
                <c:pt idx="178">
                  <c:v>3.5610000000000021E-3</c:v>
                </c:pt>
                <c:pt idx="179">
                  <c:v>3.617333333333337E-3</c:v>
                </c:pt>
                <c:pt idx="180">
                  <c:v>3.5860000000000015E-3</c:v>
                </c:pt>
                <c:pt idx="181">
                  <c:v>3.5860000000000045E-3</c:v>
                </c:pt>
                <c:pt idx="182">
                  <c:v>3.6023333333333376E-3</c:v>
                </c:pt>
                <c:pt idx="183">
                  <c:v>3.5936666666666695E-3</c:v>
                </c:pt>
                <c:pt idx="184">
                  <c:v>3.5980000000000035E-3</c:v>
                </c:pt>
                <c:pt idx="185">
                  <c:v>3.6023333333333359E-3</c:v>
                </c:pt>
                <c:pt idx="186">
                  <c:v>3.579666666666672E-3</c:v>
                </c:pt>
                <c:pt idx="187">
                  <c:v>3.5876666666666678E-3</c:v>
                </c:pt>
                <c:pt idx="188">
                  <c:v>3.6136666666666687E-3</c:v>
                </c:pt>
                <c:pt idx="189">
                  <c:v>3.5856666666666689E-3</c:v>
                </c:pt>
                <c:pt idx="190">
                  <c:v>3.5870000000000047E-3</c:v>
                </c:pt>
                <c:pt idx="191">
                  <c:v>3.6316666666666711E-3</c:v>
                </c:pt>
                <c:pt idx="192">
                  <c:v>3.5716666666666692E-3</c:v>
                </c:pt>
                <c:pt idx="193">
                  <c:v>3.6143333333333388E-3</c:v>
                </c:pt>
                <c:pt idx="194">
                  <c:v>3.5970000000000051E-3</c:v>
                </c:pt>
                <c:pt idx="195">
                  <c:v>3.5606666666666716E-3</c:v>
                </c:pt>
                <c:pt idx="196">
                  <c:v>3.598000000000004E-3</c:v>
                </c:pt>
                <c:pt idx="197">
                  <c:v>3.6293333333333377E-3</c:v>
                </c:pt>
                <c:pt idx="198">
                  <c:v>3.6090000000000033E-3</c:v>
                </c:pt>
              </c:numCache>
            </c:numRef>
          </c:val>
        </c:ser>
        <c:ser>
          <c:idx val="3"/>
          <c:order val="3"/>
          <c:tx>
            <c:v>40% Family (with Unsociable Sick &amp; SFC)</c:v>
          </c:tx>
          <c:spPr>
            <a:ln>
              <a:solidFill>
                <a:srgbClr val="7030A0"/>
              </a:solidFill>
            </a:ln>
          </c:spPr>
          <c:marker>
            <c:symbol val="none"/>
          </c:marker>
          <c:val>
            <c:numRef>
              <c:f>Summary!$R$3:$R$202</c:f>
              <c:numCache>
                <c:formatCode>0.0000E+00</c:formatCode>
                <c:ptCount val="200"/>
                <c:pt idx="0">
                  <c:v>3.7890000000000146E-3</c:v>
                </c:pt>
                <c:pt idx="1">
                  <c:v>3.769000000000015E-3</c:v>
                </c:pt>
                <c:pt idx="2">
                  <c:v>3.7833333333333486E-3</c:v>
                </c:pt>
                <c:pt idx="3">
                  <c:v>3.7823333333333459E-3</c:v>
                </c:pt>
                <c:pt idx="4">
                  <c:v>3.7860000000000155E-3</c:v>
                </c:pt>
                <c:pt idx="5">
                  <c:v>3.7800000000000156E-3</c:v>
                </c:pt>
                <c:pt idx="6">
                  <c:v>3.7916666666666784E-3</c:v>
                </c:pt>
                <c:pt idx="7">
                  <c:v>3.7750000000000158E-3</c:v>
                </c:pt>
                <c:pt idx="8">
                  <c:v>3.78366666666668E-3</c:v>
                </c:pt>
                <c:pt idx="9">
                  <c:v>3.7800000000000143E-3</c:v>
                </c:pt>
                <c:pt idx="10">
                  <c:v>3.7696666666666816E-3</c:v>
                </c:pt>
                <c:pt idx="11">
                  <c:v>3.7703333333333482E-3</c:v>
                </c:pt>
                <c:pt idx="12">
                  <c:v>3.7706666666666804E-3</c:v>
                </c:pt>
                <c:pt idx="13">
                  <c:v>3.787000000000016E-3</c:v>
                </c:pt>
                <c:pt idx="14">
                  <c:v>3.7683333333333479E-3</c:v>
                </c:pt>
                <c:pt idx="15">
                  <c:v>3.7816666666666832E-3</c:v>
                </c:pt>
                <c:pt idx="16">
                  <c:v>3.7756666666666806E-3</c:v>
                </c:pt>
                <c:pt idx="17">
                  <c:v>3.7713333333333453E-3</c:v>
                </c:pt>
                <c:pt idx="18">
                  <c:v>3.7703333333333486E-3</c:v>
                </c:pt>
                <c:pt idx="19">
                  <c:v>3.765666666666681E-3</c:v>
                </c:pt>
                <c:pt idx="20">
                  <c:v>3.7756666666666793E-3</c:v>
                </c:pt>
                <c:pt idx="21">
                  <c:v>3.7853333333333476E-3</c:v>
                </c:pt>
                <c:pt idx="22">
                  <c:v>3.7726666666666824E-3</c:v>
                </c:pt>
                <c:pt idx="23">
                  <c:v>3.7703333333333456E-3</c:v>
                </c:pt>
                <c:pt idx="24">
                  <c:v>3.7726666666666802E-3</c:v>
                </c:pt>
                <c:pt idx="25">
                  <c:v>3.7850000000000127E-3</c:v>
                </c:pt>
                <c:pt idx="26">
                  <c:v>3.773333333333346E-3</c:v>
                </c:pt>
                <c:pt idx="27">
                  <c:v>3.7750000000000153E-3</c:v>
                </c:pt>
                <c:pt idx="28">
                  <c:v>3.7750000000000145E-3</c:v>
                </c:pt>
                <c:pt idx="29">
                  <c:v>3.7806666666666804E-3</c:v>
                </c:pt>
                <c:pt idx="30">
                  <c:v>3.783333333333346E-3</c:v>
                </c:pt>
                <c:pt idx="31">
                  <c:v>3.7736666666666799E-3</c:v>
                </c:pt>
                <c:pt idx="32">
                  <c:v>3.7766666666666803E-3</c:v>
                </c:pt>
                <c:pt idx="33">
                  <c:v>3.7743333333333478E-3</c:v>
                </c:pt>
                <c:pt idx="34">
                  <c:v>3.7763333333333477E-3</c:v>
                </c:pt>
                <c:pt idx="35">
                  <c:v>3.7833333333333499E-3</c:v>
                </c:pt>
                <c:pt idx="36">
                  <c:v>3.7696666666666807E-3</c:v>
                </c:pt>
                <c:pt idx="37">
                  <c:v>3.7740000000000139E-3</c:v>
                </c:pt>
                <c:pt idx="38">
                  <c:v>3.7846666666666797E-3</c:v>
                </c:pt>
                <c:pt idx="39">
                  <c:v>3.7976666666666805E-3</c:v>
                </c:pt>
                <c:pt idx="40">
                  <c:v>3.7760000000000142E-3</c:v>
                </c:pt>
                <c:pt idx="41">
                  <c:v>3.7640000000000139E-3</c:v>
                </c:pt>
                <c:pt idx="42">
                  <c:v>3.8030000000000134E-3</c:v>
                </c:pt>
                <c:pt idx="43">
                  <c:v>3.7746666666666814E-3</c:v>
                </c:pt>
                <c:pt idx="44">
                  <c:v>3.76466666666668E-3</c:v>
                </c:pt>
                <c:pt idx="45">
                  <c:v>3.774333333333347E-3</c:v>
                </c:pt>
                <c:pt idx="46">
                  <c:v>3.7636666666666795E-3</c:v>
                </c:pt>
                <c:pt idx="47">
                  <c:v>3.7836666666666782E-3</c:v>
                </c:pt>
                <c:pt idx="48">
                  <c:v>3.7720000000000158E-3</c:v>
                </c:pt>
                <c:pt idx="49">
                  <c:v>3.7613333333333479E-3</c:v>
                </c:pt>
                <c:pt idx="50">
                  <c:v>3.7760000000000129E-3</c:v>
                </c:pt>
                <c:pt idx="51">
                  <c:v>3.7706666666666787E-3</c:v>
                </c:pt>
                <c:pt idx="52">
                  <c:v>3.809666666666676E-3</c:v>
                </c:pt>
                <c:pt idx="53">
                  <c:v>3.8123333333333433E-3</c:v>
                </c:pt>
                <c:pt idx="54">
                  <c:v>3.8503333333333432E-3</c:v>
                </c:pt>
                <c:pt idx="55">
                  <c:v>3.8693333333333414E-3</c:v>
                </c:pt>
                <c:pt idx="56">
                  <c:v>3.8740000000000089E-3</c:v>
                </c:pt>
                <c:pt idx="57">
                  <c:v>3.860666666666675E-3</c:v>
                </c:pt>
                <c:pt idx="58">
                  <c:v>3.8566666666666766E-3</c:v>
                </c:pt>
                <c:pt idx="59">
                  <c:v>3.8780000000000095E-3</c:v>
                </c:pt>
                <c:pt idx="60">
                  <c:v>3.8686666666666761E-3</c:v>
                </c:pt>
                <c:pt idx="61">
                  <c:v>3.8353333333333416E-3</c:v>
                </c:pt>
                <c:pt idx="62">
                  <c:v>3.8486666666666782E-3</c:v>
                </c:pt>
                <c:pt idx="63">
                  <c:v>3.8663333333333414E-3</c:v>
                </c:pt>
                <c:pt idx="64">
                  <c:v>3.8680000000000095E-3</c:v>
                </c:pt>
                <c:pt idx="65">
                  <c:v>3.8580000000000112E-3</c:v>
                </c:pt>
                <c:pt idx="66">
                  <c:v>3.8783333333333426E-3</c:v>
                </c:pt>
                <c:pt idx="67">
                  <c:v>3.8750000000000112E-3</c:v>
                </c:pt>
                <c:pt idx="68">
                  <c:v>3.8613333333333438E-3</c:v>
                </c:pt>
                <c:pt idx="69">
                  <c:v>3.860666666666678E-3</c:v>
                </c:pt>
                <c:pt idx="70">
                  <c:v>3.8746666666666782E-3</c:v>
                </c:pt>
                <c:pt idx="71">
                  <c:v>3.8566666666666775E-3</c:v>
                </c:pt>
                <c:pt idx="72">
                  <c:v>3.8563333333333431E-3</c:v>
                </c:pt>
                <c:pt idx="73">
                  <c:v>3.8693333333333427E-3</c:v>
                </c:pt>
                <c:pt idx="74">
                  <c:v>3.8803333333333428E-3</c:v>
                </c:pt>
                <c:pt idx="75">
                  <c:v>3.8563333333333444E-3</c:v>
                </c:pt>
                <c:pt idx="76">
                  <c:v>3.8573333333333428E-3</c:v>
                </c:pt>
                <c:pt idx="77">
                  <c:v>3.8606666666666754E-3</c:v>
                </c:pt>
                <c:pt idx="78">
                  <c:v>3.8733333333333436E-3</c:v>
                </c:pt>
                <c:pt idx="79">
                  <c:v>3.855333333333343E-3</c:v>
                </c:pt>
                <c:pt idx="80">
                  <c:v>3.8613333333333416E-3</c:v>
                </c:pt>
                <c:pt idx="81">
                  <c:v>3.8626666666666748E-3</c:v>
                </c:pt>
                <c:pt idx="82">
                  <c:v>3.8686666666666774E-3</c:v>
                </c:pt>
                <c:pt idx="83">
                  <c:v>3.859666666666677E-3</c:v>
                </c:pt>
                <c:pt idx="84">
                  <c:v>3.8666666666666775E-3</c:v>
                </c:pt>
                <c:pt idx="85">
                  <c:v>3.8570000000000102E-3</c:v>
                </c:pt>
                <c:pt idx="86">
                  <c:v>3.8540000000000106E-3</c:v>
                </c:pt>
                <c:pt idx="87">
                  <c:v>3.8426666666666778E-3</c:v>
                </c:pt>
                <c:pt idx="88">
                  <c:v>3.8603333333333436E-3</c:v>
                </c:pt>
                <c:pt idx="89">
                  <c:v>3.8436666666666788E-3</c:v>
                </c:pt>
                <c:pt idx="90">
                  <c:v>3.856333333333344E-3</c:v>
                </c:pt>
                <c:pt idx="91">
                  <c:v>3.8536666666666762E-3</c:v>
                </c:pt>
                <c:pt idx="92">
                  <c:v>3.8513333333333425E-3</c:v>
                </c:pt>
                <c:pt idx="93">
                  <c:v>3.867666666666679E-3</c:v>
                </c:pt>
                <c:pt idx="94">
                  <c:v>3.8593333333333435E-3</c:v>
                </c:pt>
                <c:pt idx="95">
                  <c:v>3.8700000000000093E-3</c:v>
                </c:pt>
                <c:pt idx="96">
                  <c:v>3.8523333333333422E-3</c:v>
                </c:pt>
                <c:pt idx="97">
                  <c:v>3.8620000000000126E-3</c:v>
                </c:pt>
                <c:pt idx="98">
                  <c:v>3.8586666666666786E-3</c:v>
                </c:pt>
                <c:pt idx="99">
                  <c:v>3.8696666666666775E-3</c:v>
                </c:pt>
                <c:pt idx="100">
                  <c:v>3.862333333333343E-3</c:v>
                </c:pt>
                <c:pt idx="101">
                  <c:v>3.8503333333333432E-3</c:v>
                </c:pt>
                <c:pt idx="102">
                  <c:v>3.868333333333343E-3</c:v>
                </c:pt>
                <c:pt idx="103">
                  <c:v>3.857000000000011E-3</c:v>
                </c:pt>
                <c:pt idx="104">
                  <c:v>3.8666666666666758E-3</c:v>
                </c:pt>
                <c:pt idx="105">
                  <c:v>3.8496666666666787E-3</c:v>
                </c:pt>
                <c:pt idx="106">
                  <c:v>3.8346666666666785E-3</c:v>
                </c:pt>
                <c:pt idx="107">
                  <c:v>3.8506666666666771E-3</c:v>
                </c:pt>
                <c:pt idx="108">
                  <c:v>3.8516666666666773E-3</c:v>
                </c:pt>
                <c:pt idx="109">
                  <c:v>3.8683333333333443E-3</c:v>
                </c:pt>
                <c:pt idx="110">
                  <c:v>3.8623333333333435E-3</c:v>
                </c:pt>
                <c:pt idx="111">
                  <c:v>3.859666666666677E-3</c:v>
                </c:pt>
                <c:pt idx="112">
                  <c:v>3.8653333333333404E-3</c:v>
                </c:pt>
                <c:pt idx="113">
                  <c:v>3.8630000000000105E-3</c:v>
                </c:pt>
                <c:pt idx="114">
                  <c:v>3.8666666666666775E-3</c:v>
                </c:pt>
                <c:pt idx="115">
                  <c:v>3.8463333333333453E-3</c:v>
                </c:pt>
                <c:pt idx="116">
                  <c:v>3.8673333333333441E-3</c:v>
                </c:pt>
                <c:pt idx="117">
                  <c:v>3.8530000000000105E-3</c:v>
                </c:pt>
                <c:pt idx="118">
                  <c:v>3.8510000000000102E-3</c:v>
                </c:pt>
                <c:pt idx="119">
                  <c:v>3.8503333333333432E-3</c:v>
                </c:pt>
                <c:pt idx="120">
                  <c:v>3.8736666666666759E-3</c:v>
                </c:pt>
                <c:pt idx="121">
                  <c:v>3.8676666666666755E-3</c:v>
                </c:pt>
                <c:pt idx="122">
                  <c:v>3.8666666666666767E-3</c:v>
                </c:pt>
                <c:pt idx="123">
                  <c:v>3.8563333333333431E-3</c:v>
                </c:pt>
                <c:pt idx="124">
                  <c:v>3.8690000000000105E-3</c:v>
                </c:pt>
                <c:pt idx="125">
                  <c:v>3.8713333333333442E-3</c:v>
                </c:pt>
                <c:pt idx="126">
                  <c:v>3.8656666666666752E-3</c:v>
                </c:pt>
                <c:pt idx="127">
                  <c:v>3.8316666666666781E-3</c:v>
                </c:pt>
                <c:pt idx="128">
                  <c:v>3.8476666666666798E-3</c:v>
                </c:pt>
                <c:pt idx="129">
                  <c:v>3.8710000000000107E-3</c:v>
                </c:pt>
                <c:pt idx="130">
                  <c:v>3.8690000000000092E-3</c:v>
                </c:pt>
                <c:pt idx="131">
                  <c:v>3.8573333333333437E-3</c:v>
                </c:pt>
                <c:pt idx="132">
                  <c:v>3.8670000000000098E-3</c:v>
                </c:pt>
                <c:pt idx="133">
                  <c:v>3.8520000000000112E-3</c:v>
                </c:pt>
                <c:pt idx="134">
                  <c:v>3.8366666666666783E-3</c:v>
                </c:pt>
                <c:pt idx="135">
                  <c:v>3.8636666666666776E-3</c:v>
                </c:pt>
                <c:pt idx="136">
                  <c:v>3.8506666666666776E-3</c:v>
                </c:pt>
                <c:pt idx="137">
                  <c:v>3.8376666666666798E-3</c:v>
                </c:pt>
                <c:pt idx="138">
                  <c:v>3.8556666666666769E-3</c:v>
                </c:pt>
                <c:pt idx="139">
                  <c:v>3.8613333333333442E-3</c:v>
                </c:pt>
                <c:pt idx="140">
                  <c:v>3.8570000000000115E-3</c:v>
                </c:pt>
                <c:pt idx="141">
                  <c:v>3.8520000000000108E-3</c:v>
                </c:pt>
                <c:pt idx="142">
                  <c:v>3.8260000000000099E-3</c:v>
                </c:pt>
                <c:pt idx="143">
                  <c:v>3.8476666666666767E-3</c:v>
                </c:pt>
                <c:pt idx="144">
                  <c:v>3.8560000000000096E-3</c:v>
                </c:pt>
                <c:pt idx="145">
                  <c:v>3.8796666666666767E-3</c:v>
                </c:pt>
                <c:pt idx="146">
                  <c:v>3.8630000000000105E-3</c:v>
                </c:pt>
                <c:pt idx="147">
                  <c:v>3.8620000000000113E-3</c:v>
                </c:pt>
                <c:pt idx="148">
                  <c:v>3.8563333333333431E-3</c:v>
                </c:pt>
                <c:pt idx="149">
                  <c:v>3.8490000000000121E-3</c:v>
                </c:pt>
                <c:pt idx="150">
                  <c:v>3.8500000000000088E-3</c:v>
                </c:pt>
                <c:pt idx="151">
                  <c:v>3.8543333333333429E-3</c:v>
                </c:pt>
                <c:pt idx="152">
                  <c:v>3.8450000000000116E-3</c:v>
                </c:pt>
                <c:pt idx="153">
                  <c:v>3.8430000000000096E-3</c:v>
                </c:pt>
                <c:pt idx="154">
                  <c:v>3.8676666666666781E-3</c:v>
                </c:pt>
                <c:pt idx="155">
                  <c:v>3.8670000000000111E-3</c:v>
                </c:pt>
                <c:pt idx="156">
                  <c:v>3.8643333333333437E-3</c:v>
                </c:pt>
                <c:pt idx="157">
                  <c:v>3.847666666666678E-3</c:v>
                </c:pt>
                <c:pt idx="158">
                  <c:v>3.8610000000000103E-3</c:v>
                </c:pt>
                <c:pt idx="159">
                  <c:v>3.84300000000001E-3</c:v>
                </c:pt>
                <c:pt idx="160">
                  <c:v>3.8273333333333423E-3</c:v>
                </c:pt>
                <c:pt idx="161">
                  <c:v>3.850666666666678E-3</c:v>
                </c:pt>
                <c:pt idx="162">
                  <c:v>3.866333333333344E-3</c:v>
                </c:pt>
                <c:pt idx="163">
                  <c:v>3.8580000000000116E-3</c:v>
                </c:pt>
                <c:pt idx="164">
                  <c:v>3.8766666666666767E-3</c:v>
                </c:pt>
                <c:pt idx="165">
                  <c:v>3.8606666666666785E-3</c:v>
                </c:pt>
                <c:pt idx="166">
                  <c:v>3.8746666666666769E-3</c:v>
                </c:pt>
                <c:pt idx="167">
                  <c:v>3.8806666666666755E-3</c:v>
                </c:pt>
                <c:pt idx="168">
                  <c:v>3.8683333333333438E-3</c:v>
                </c:pt>
                <c:pt idx="169">
                  <c:v>3.8486666666666782E-3</c:v>
                </c:pt>
                <c:pt idx="170">
                  <c:v>3.8510000000000081E-3</c:v>
                </c:pt>
                <c:pt idx="171">
                  <c:v>3.8490000000000113E-3</c:v>
                </c:pt>
                <c:pt idx="172">
                  <c:v>3.8553333333333434E-3</c:v>
                </c:pt>
                <c:pt idx="173">
                  <c:v>3.8660000000000105E-3</c:v>
                </c:pt>
                <c:pt idx="174">
                  <c:v>3.8390000000000108E-3</c:v>
                </c:pt>
                <c:pt idx="175">
                  <c:v>3.8530000000000105E-3</c:v>
                </c:pt>
                <c:pt idx="176">
                  <c:v>3.8546666666666785E-3</c:v>
                </c:pt>
                <c:pt idx="177">
                  <c:v>3.8550000000000112E-3</c:v>
                </c:pt>
                <c:pt idx="178">
                  <c:v>3.8593333333333448E-3</c:v>
                </c:pt>
                <c:pt idx="179">
                  <c:v>3.8613333333333429E-3</c:v>
                </c:pt>
                <c:pt idx="180">
                  <c:v>3.8750000000000099E-3</c:v>
                </c:pt>
                <c:pt idx="181">
                  <c:v>3.8473333333333415E-3</c:v>
                </c:pt>
                <c:pt idx="182">
                  <c:v>3.8286666666666781E-3</c:v>
                </c:pt>
                <c:pt idx="183">
                  <c:v>3.8366666666666766E-3</c:v>
                </c:pt>
                <c:pt idx="184">
                  <c:v>3.862333333333343E-3</c:v>
                </c:pt>
                <c:pt idx="185">
                  <c:v>3.8503333333333432E-3</c:v>
                </c:pt>
                <c:pt idx="186">
                  <c:v>3.8693333333333422E-3</c:v>
                </c:pt>
                <c:pt idx="187">
                  <c:v>3.8936666666666759E-3</c:v>
                </c:pt>
                <c:pt idx="188">
                  <c:v>3.8860000000000105E-3</c:v>
                </c:pt>
                <c:pt idx="189">
                  <c:v>3.8876666666666747E-3</c:v>
                </c:pt>
                <c:pt idx="190">
                  <c:v>3.8706666666666746E-3</c:v>
                </c:pt>
                <c:pt idx="191">
                  <c:v>3.8630000000000105E-3</c:v>
                </c:pt>
                <c:pt idx="192">
                  <c:v>3.8670000000000111E-3</c:v>
                </c:pt>
                <c:pt idx="193">
                  <c:v>3.8643333333333437E-3</c:v>
                </c:pt>
                <c:pt idx="194">
                  <c:v>3.8650000000000091E-3</c:v>
                </c:pt>
                <c:pt idx="195">
                  <c:v>3.8483333333333447E-3</c:v>
                </c:pt>
                <c:pt idx="196">
                  <c:v>3.8640000000000102E-3</c:v>
                </c:pt>
                <c:pt idx="197">
                  <c:v>3.8576666666666772E-3</c:v>
                </c:pt>
                <c:pt idx="198">
                  <c:v>3.8583333333333425E-3</c:v>
                </c:pt>
              </c:numCache>
            </c:numRef>
          </c:val>
        </c:ser>
        <c:marker val="1"/>
        <c:axId val="62234624"/>
        <c:axId val="62236544"/>
      </c:lineChart>
      <c:catAx>
        <c:axId val="62234624"/>
        <c:scaling>
          <c:orientation val="minMax"/>
        </c:scaling>
        <c:axPos val="b"/>
        <c:title>
          <c:tx>
            <c:rich>
              <a:bodyPr/>
              <a:lstStyle/>
              <a:p>
                <a:pPr>
                  <a:defRPr/>
                </a:pPr>
                <a:r>
                  <a:rPr lang="en-US"/>
                  <a:t>Time</a:t>
                </a:r>
              </a:p>
            </c:rich>
          </c:tx>
          <c:layout/>
        </c:title>
        <c:majorTickMark val="none"/>
        <c:tickLblPos val="nextTo"/>
        <c:crossAx val="62236544"/>
        <c:crosses val="autoZero"/>
        <c:auto val="1"/>
        <c:lblAlgn val="ctr"/>
        <c:lblOffset val="100"/>
      </c:catAx>
      <c:valAx>
        <c:axId val="62236544"/>
        <c:scaling>
          <c:orientation val="minMax"/>
          <c:min val="2.5000000000000018E-3"/>
        </c:scaling>
        <c:axPos val="l"/>
        <c:majorGridlines/>
        <c:title>
          <c:tx>
            <c:rich>
              <a:bodyPr/>
              <a:lstStyle/>
              <a:p>
                <a:pPr>
                  <a:defRPr/>
                </a:pPr>
                <a:r>
                  <a:rPr lang="en-US"/>
                  <a:t>Network Betweeness</a:t>
                </a:r>
              </a:p>
            </c:rich>
          </c:tx>
          <c:layout/>
        </c:title>
        <c:numFmt formatCode="0.0000E+00" sourceLinked="1"/>
        <c:tickLblPos val="nextTo"/>
        <c:crossAx val="62234624"/>
        <c:crosses val="autoZero"/>
        <c:crossBetween val="between"/>
      </c:valAx>
    </c:plotArea>
    <c:legend>
      <c:legendPos val="r"/>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Number of Secondary Infections in 200 Iterations Based on Varying Friendship Percentage-Closeness</a:t>
            </a:r>
          </a:p>
        </c:rich>
      </c:tx>
      <c:layout/>
      <c:overlay val="1"/>
    </c:title>
    <c:plotArea>
      <c:layout>
        <c:manualLayout>
          <c:layoutTarget val="inner"/>
          <c:xMode val="edge"/>
          <c:yMode val="edge"/>
          <c:x val="5.6481536592534354E-2"/>
          <c:y val="2.2452397611353578E-2"/>
          <c:w val="0.85278816300711335"/>
          <c:h val="0.91186221366035469"/>
        </c:manualLayout>
      </c:layout>
      <c:scatterChart>
        <c:scatterStyle val="smoothMarker"/>
        <c:ser>
          <c:idx val="0"/>
          <c:order val="0"/>
          <c:tx>
            <c:v>C1 (1)</c:v>
          </c:tx>
          <c:marker>
            <c:symbol val="none"/>
          </c:marker>
          <c:xVal>
            <c:numRef>
              <c:f>BInfections!$J$306:$N$306</c:f>
              <c:numCache>
                <c:formatCode>General</c:formatCode>
                <c:ptCount val="5"/>
                <c:pt idx="0">
                  <c:v>0.2</c:v>
                </c:pt>
                <c:pt idx="1">
                  <c:v>0.4</c:v>
                </c:pt>
                <c:pt idx="2">
                  <c:v>0.6</c:v>
                </c:pt>
                <c:pt idx="3">
                  <c:v>0.8</c:v>
                </c:pt>
                <c:pt idx="4">
                  <c:v>1</c:v>
                </c:pt>
              </c:numCache>
            </c:numRef>
          </c:xVal>
          <c:yVal>
            <c:numRef>
              <c:f>CInfections!$B$304:$F$304</c:f>
              <c:numCache>
                <c:formatCode>General</c:formatCode>
                <c:ptCount val="5"/>
                <c:pt idx="0">
                  <c:v>2163</c:v>
                </c:pt>
                <c:pt idx="1">
                  <c:v>2158</c:v>
                </c:pt>
                <c:pt idx="2">
                  <c:v>2160</c:v>
                </c:pt>
                <c:pt idx="3">
                  <c:v>2165</c:v>
                </c:pt>
                <c:pt idx="4">
                  <c:v>2169</c:v>
                </c:pt>
              </c:numCache>
            </c:numRef>
          </c:yVal>
          <c:smooth val="1"/>
        </c:ser>
        <c:ser>
          <c:idx val="1"/>
          <c:order val="1"/>
          <c:tx>
            <c:v>C2 (5)</c:v>
          </c:tx>
          <c:marker>
            <c:symbol val="none"/>
          </c:marker>
          <c:xVal>
            <c:numRef>
              <c:f>BInfections!$J$306:$N$306</c:f>
              <c:numCache>
                <c:formatCode>General</c:formatCode>
                <c:ptCount val="5"/>
                <c:pt idx="0">
                  <c:v>0.2</c:v>
                </c:pt>
                <c:pt idx="1">
                  <c:v>0.4</c:v>
                </c:pt>
                <c:pt idx="2">
                  <c:v>0.6</c:v>
                </c:pt>
                <c:pt idx="3">
                  <c:v>0.8</c:v>
                </c:pt>
                <c:pt idx="4">
                  <c:v>1</c:v>
                </c:pt>
              </c:numCache>
            </c:numRef>
          </c:xVal>
          <c:yVal>
            <c:numRef>
              <c:f>CInfections!$H$304:$L$304</c:f>
              <c:numCache>
                <c:formatCode>General</c:formatCode>
                <c:ptCount val="5"/>
                <c:pt idx="0">
                  <c:v>2173</c:v>
                </c:pt>
                <c:pt idx="1">
                  <c:v>2173</c:v>
                </c:pt>
                <c:pt idx="2">
                  <c:v>2175</c:v>
                </c:pt>
                <c:pt idx="3">
                  <c:v>2176</c:v>
                </c:pt>
                <c:pt idx="4">
                  <c:v>2178</c:v>
                </c:pt>
              </c:numCache>
            </c:numRef>
          </c:yVal>
          <c:smooth val="1"/>
        </c:ser>
        <c:ser>
          <c:idx val="2"/>
          <c:order val="2"/>
          <c:tx>
            <c:v>C3 (10)</c:v>
          </c:tx>
          <c:marker>
            <c:symbol val="none"/>
          </c:marker>
          <c:xVal>
            <c:numRef>
              <c:f>BInfections!$J$306:$N$306</c:f>
              <c:numCache>
                <c:formatCode>General</c:formatCode>
                <c:ptCount val="5"/>
                <c:pt idx="0">
                  <c:v>0.2</c:v>
                </c:pt>
                <c:pt idx="1">
                  <c:v>0.4</c:v>
                </c:pt>
                <c:pt idx="2">
                  <c:v>0.6</c:v>
                </c:pt>
                <c:pt idx="3">
                  <c:v>0.8</c:v>
                </c:pt>
                <c:pt idx="4">
                  <c:v>1</c:v>
                </c:pt>
              </c:numCache>
            </c:numRef>
          </c:xVal>
          <c:yVal>
            <c:numRef>
              <c:f>CInfections!$N$304:$R$304</c:f>
              <c:numCache>
                <c:formatCode>General</c:formatCode>
                <c:ptCount val="5"/>
                <c:pt idx="0">
                  <c:v>2178</c:v>
                </c:pt>
                <c:pt idx="1">
                  <c:v>2178</c:v>
                </c:pt>
                <c:pt idx="2">
                  <c:v>2180</c:v>
                </c:pt>
                <c:pt idx="3">
                  <c:v>2184</c:v>
                </c:pt>
                <c:pt idx="4">
                  <c:v>2186</c:v>
                </c:pt>
              </c:numCache>
            </c:numRef>
          </c:yVal>
          <c:smooth val="1"/>
        </c:ser>
        <c:ser>
          <c:idx val="3"/>
          <c:order val="3"/>
          <c:tx>
            <c:v>C4 (25)</c:v>
          </c:tx>
          <c:marker>
            <c:symbol val="none"/>
          </c:marker>
          <c:xVal>
            <c:numRef>
              <c:f>BInfections!$J$306:$N$306</c:f>
              <c:numCache>
                <c:formatCode>General</c:formatCode>
                <c:ptCount val="5"/>
                <c:pt idx="0">
                  <c:v>0.2</c:v>
                </c:pt>
                <c:pt idx="1">
                  <c:v>0.4</c:v>
                </c:pt>
                <c:pt idx="2">
                  <c:v>0.6</c:v>
                </c:pt>
                <c:pt idx="3">
                  <c:v>0.8</c:v>
                </c:pt>
                <c:pt idx="4">
                  <c:v>1</c:v>
                </c:pt>
              </c:numCache>
            </c:numRef>
          </c:xVal>
          <c:yVal>
            <c:numRef>
              <c:f>CInfections!$T$304:$X$304</c:f>
              <c:numCache>
                <c:formatCode>General</c:formatCode>
                <c:ptCount val="5"/>
                <c:pt idx="0">
                  <c:v>2183</c:v>
                </c:pt>
                <c:pt idx="1">
                  <c:v>2183</c:v>
                </c:pt>
                <c:pt idx="2">
                  <c:v>2186</c:v>
                </c:pt>
                <c:pt idx="3">
                  <c:v>2193</c:v>
                </c:pt>
                <c:pt idx="4">
                  <c:v>2196</c:v>
                </c:pt>
              </c:numCache>
            </c:numRef>
          </c:yVal>
          <c:smooth val="1"/>
        </c:ser>
        <c:ser>
          <c:idx val="4"/>
          <c:order val="4"/>
          <c:tx>
            <c:v>C5 (50)</c:v>
          </c:tx>
          <c:marker>
            <c:symbol val="none"/>
          </c:marker>
          <c:xVal>
            <c:numRef>
              <c:f>BInfections!$J$306:$N$306</c:f>
              <c:numCache>
                <c:formatCode>General</c:formatCode>
                <c:ptCount val="5"/>
                <c:pt idx="0">
                  <c:v>0.2</c:v>
                </c:pt>
                <c:pt idx="1">
                  <c:v>0.4</c:v>
                </c:pt>
                <c:pt idx="2">
                  <c:v>0.6</c:v>
                </c:pt>
                <c:pt idx="3">
                  <c:v>0.8</c:v>
                </c:pt>
                <c:pt idx="4">
                  <c:v>1</c:v>
                </c:pt>
              </c:numCache>
            </c:numRef>
          </c:xVal>
          <c:yVal>
            <c:numRef>
              <c:f>CInfections!$Z$304:$AD$304</c:f>
              <c:numCache>
                <c:formatCode>General</c:formatCode>
                <c:ptCount val="5"/>
                <c:pt idx="0">
                  <c:v>2190</c:v>
                </c:pt>
                <c:pt idx="1">
                  <c:v>2187</c:v>
                </c:pt>
                <c:pt idx="2">
                  <c:v>2188</c:v>
                </c:pt>
                <c:pt idx="3">
                  <c:v>2193</c:v>
                </c:pt>
                <c:pt idx="4">
                  <c:v>2199</c:v>
                </c:pt>
              </c:numCache>
            </c:numRef>
          </c:yVal>
          <c:smooth val="1"/>
        </c:ser>
        <c:axId val="70009216"/>
        <c:axId val="70052096"/>
      </c:scatterChart>
      <c:valAx>
        <c:axId val="70009216"/>
        <c:scaling>
          <c:orientation val="minMax"/>
          <c:max val="1"/>
          <c:min val="0.2"/>
        </c:scaling>
        <c:axPos val="b"/>
        <c:title>
          <c:tx>
            <c:rich>
              <a:bodyPr/>
              <a:lstStyle/>
              <a:p>
                <a:pPr>
                  <a:defRPr/>
                </a:pPr>
                <a:r>
                  <a:rPr lang="en-US"/>
                  <a:t>Percentage of Friends Changed Each Iteration</a:t>
                </a:r>
              </a:p>
            </c:rich>
          </c:tx>
          <c:layout/>
        </c:title>
        <c:numFmt formatCode="General" sourceLinked="1"/>
        <c:tickLblPos val="nextTo"/>
        <c:crossAx val="70052096"/>
        <c:crosses val="autoZero"/>
        <c:crossBetween val="midCat"/>
      </c:valAx>
      <c:valAx>
        <c:axId val="70052096"/>
        <c:scaling>
          <c:orientation val="minMax"/>
        </c:scaling>
        <c:axPos val="l"/>
        <c:majorGridlines/>
        <c:title>
          <c:tx>
            <c:rich>
              <a:bodyPr rot="-5400000" vert="horz"/>
              <a:lstStyle/>
              <a:p>
                <a:pPr>
                  <a:defRPr/>
                </a:pPr>
                <a:r>
                  <a:rPr lang="en-US"/>
                  <a:t>Number of Secondary Infections</a:t>
                </a:r>
              </a:p>
            </c:rich>
          </c:tx>
          <c:layout/>
        </c:title>
        <c:numFmt formatCode="General" sourceLinked="1"/>
        <c:tickLblPos val="nextTo"/>
        <c:crossAx val="70009216"/>
        <c:crosses val="autoZero"/>
        <c:crossBetween val="midCat"/>
      </c:valAx>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Number of Secondary Infections in 200 Iterations Based on Varying Friendship Percentage-Degree</a:t>
            </a:r>
          </a:p>
        </c:rich>
      </c:tx>
      <c:layout/>
      <c:overlay val="1"/>
    </c:title>
    <c:plotArea>
      <c:layout/>
      <c:scatterChart>
        <c:scatterStyle val="smoothMarker"/>
        <c:ser>
          <c:idx val="0"/>
          <c:order val="0"/>
          <c:tx>
            <c:v>C1 (1)</c:v>
          </c:tx>
          <c:marker>
            <c:symbol val="none"/>
          </c:marker>
          <c:xVal>
            <c:numRef>
              <c:f>BInfections!$J$306:$N$306</c:f>
              <c:numCache>
                <c:formatCode>General</c:formatCode>
                <c:ptCount val="5"/>
                <c:pt idx="0">
                  <c:v>0.2</c:v>
                </c:pt>
                <c:pt idx="1">
                  <c:v>0.4</c:v>
                </c:pt>
                <c:pt idx="2">
                  <c:v>0.6</c:v>
                </c:pt>
                <c:pt idx="3">
                  <c:v>0.8</c:v>
                </c:pt>
                <c:pt idx="4">
                  <c:v>1</c:v>
                </c:pt>
              </c:numCache>
            </c:numRef>
          </c:xVal>
          <c:yVal>
            <c:numRef>
              <c:f>DInfections!$B$304:$F$304</c:f>
              <c:numCache>
                <c:formatCode>General</c:formatCode>
                <c:ptCount val="5"/>
                <c:pt idx="0">
                  <c:v>2040</c:v>
                </c:pt>
                <c:pt idx="1">
                  <c:v>2070</c:v>
                </c:pt>
                <c:pt idx="2">
                  <c:v>2106</c:v>
                </c:pt>
                <c:pt idx="3">
                  <c:v>2138</c:v>
                </c:pt>
                <c:pt idx="4">
                  <c:v>2169</c:v>
                </c:pt>
              </c:numCache>
            </c:numRef>
          </c:yVal>
          <c:smooth val="1"/>
        </c:ser>
        <c:ser>
          <c:idx val="1"/>
          <c:order val="1"/>
          <c:tx>
            <c:v>C2 (5)</c:v>
          </c:tx>
          <c:marker>
            <c:symbol val="none"/>
          </c:marker>
          <c:xVal>
            <c:numRef>
              <c:f>BInfections!$J$306:$N$306</c:f>
              <c:numCache>
                <c:formatCode>General</c:formatCode>
                <c:ptCount val="5"/>
                <c:pt idx="0">
                  <c:v>0.2</c:v>
                </c:pt>
                <c:pt idx="1">
                  <c:v>0.4</c:v>
                </c:pt>
                <c:pt idx="2">
                  <c:v>0.6</c:v>
                </c:pt>
                <c:pt idx="3">
                  <c:v>0.8</c:v>
                </c:pt>
                <c:pt idx="4">
                  <c:v>1</c:v>
                </c:pt>
              </c:numCache>
            </c:numRef>
          </c:xVal>
          <c:yVal>
            <c:numRef>
              <c:f>DInfections!$H$304:$L$304</c:f>
              <c:numCache>
                <c:formatCode>General</c:formatCode>
                <c:ptCount val="5"/>
                <c:pt idx="0">
                  <c:v>2084</c:v>
                </c:pt>
                <c:pt idx="1">
                  <c:v>2095</c:v>
                </c:pt>
                <c:pt idx="2">
                  <c:v>2120</c:v>
                </c:pt>
                <c:pt idx="3">
                  <c:v>2152</c:v>
                </c:pt>
                <c:pt idx="4">
                  <c:v>2178</c:v>
                </c:pt>
              </c:numCache>
            </c:numRef>
          </c:yVal>
          <c:smooth val="1"/>
        </c:ser>
        <c:ser>
          <c:idx val="2"/>
          <c:order val="2"/>
          <c:tx>
            <c:v>C3 (10)</c:v>
          </c:tx>
          <c:marker>
            <c:symbol val="none"/>
          </c:marker>
          <c:xVal>
            <c:numRef>
              <c:f>BInfections!$J$306:$N$306</c:f>
              <c:numCache>
                <c:formatCode>General</c:formatCode>
                <c:ptCount val="5"/>
                <c:pt idx="0">
                  <c:v>0.2</c:v>
                </c:pt>
                <c:pt idx="1">
                  <c:v>0.4</c:v>
                </c:pt>
                <c:pt idx="2">
                  <c:v>0.6</c:v>
                </c:pt>
                <c:pt idx="3">
                  <c:v>0.8</c:v>
                </c:pt>
                <c:pt idx="4">
                  <c:v>1</c:v>
                </c:pt>
              </c:numCache>
            </c:numRef>
          </c:xVal>
          <c:yVal>
            <c:numRef>
              <c:f>DInfections!$N$304:$R$304</c:f>
              <c:numCache>
                <c:formatCode>General</c:formatCode>
                <c:ptCount val="5"/>
                <c:pt idx="0">
                  <c:v>2113</c:v>
                </c:pt>
                <c:pt idx="1">
                  <c:v>2117</c:v>
                </c:pt>
                <c:pt idx="2">
                  <c:v>2139</c:v>
                </c:pt>
                <c:pt idx="3">
                  <c:v>2164</c:v>
                </c:pt>
                <c:pt idx="4">
                  <c:v>2184</c:v>
                </c:pt>
              </c:numCache>
            </c:numRef>
          </c:yVal>
          <c:smooth val="1"/>
        </c:ser>
        <c:ser>
          <c:idx val="3"/>
          <c:order val="3"/>
          <c:tx>
            <c:v>C4 (25)</c:v>
          </c:tx>
          <c:marker>
            <c:symbol val="none"/>
          </c:marker>
          <c:xVal>
            <c:numRef>
              <c:f>BInfections!$J$306:$N$306</c:f>
              <c:numCache>
                <c:formatCode>General</c:formatCode>
                <c:ptCount val="5"/>
                <c:pt idx="0">
                  <c:v>0.2</c:v>
                </c:pt>
                <c:pt idx="1">
                  <c:v>0.4</c:v>
                </c:pt>
                <c:pt idx="2">
                  <c:v>0.6</c:v>
                </c:pt>
                <c:pt idx="3">
                  <c:v>0.8</c:v>
                </c:pt>
                <c:pt idx="4">
                  <c:v>1</c:v>
                </c:pt>
              </c:numCache>
            </c:numRef>
          </c:xVal>
          <c:yVal>
            <c:numRef>
              <c:f>DInfections!$T$304:$X$304</c:f>
              <c:numCache>
                <c:formatCode>General</c:formatCode>
                <c:ptCount val="5"/>
                <c:pt idx="0">
                  <c:v>2147</c:v>
                </c:pt>
                <c:pt idx="1">
                  <c:v>2145</c:v>
                </c:pt>
                <c:pt idx="2">
                  <c:v>2160</c:v>
                </c:pt>
                <c:pt idx="3">
                  <c:v>2178</c:v>
                </c:pt>
                <c:pt idx="4">
                  <c:v>2198</c:v>
                </c:pt>
              </c:numCache>
            </c:numRef>
          </c:yVal>
          <c:smooth val="1"/>
        </c:ser>
        <c:ser>
          <c:idx val="4"/>
          <c:order val="4"/>
          <c:tx>
            <c:v>C5 (50)</c:v>
          </c:tx>
          <c:marker>
            <c:symbol val="none"/>
          </c:marker>
          <c:xVal>
            <c:numRef>
              <c:f>BInfections!$J$306:$N$306</c:f>
              <c:numCache>
                <c:formatCode>General</c:formatCode>
                <c:ptCount val="5"/>
                <c:pt idx="0">
                  <c:v>0.2</c:v>
                </c:pt>
                <c:pt idx="1">
                  <c:v>0.4</c:v>
                </c:pt>
                <c:pt idx="2">
                  <c:v>0.6</c:v>
                </c:pt>
                <c:pt idx="3">
                  <c:v>0.8</c:v>
                </c:pt>
                <c:pt idx="4">
                  <c:v>1</c:v>
                </c:pt>
              </c:numCache>
            </c:numRef>
          </c:xVal>
          <c:yVal>
            <c:numRef>
              <c:f>DInfections!$Z$304:$AD$304</c:f>
              <c:numCache>
                <c:formatCode>General</c:formatCode>
                <c:ptCount val="5"/>
                <c:pt idx="0">
                  <c:v>2171</c:v>
                </c:pt>
                <c:pt idx="1">
                  <c:v>2168</c:v>
                </c:pt>
                <c:pt idx="2">
                  <c:v>2172</c:v>
                </c:pt>
                <c:pt idx="3">
                  <c:v>2186</c:v>
                </c:pt>
                <c:pt idx="4">
                  <c:v>2200</c:v>
                </c:pt>
              </c:numCache>
            </c:numRef>
          </c:yVal>
          <c:smooth val="1"/>
        </c:ser>
        <c:axId val="80696064"/>
        <c:axId val="80754176"/>
      </c:scatterChart>
      <c:valAx>
        <c:axId val="80696064"/>
        <c:scaling>
          <c:orientation val="minMax"/>
          <c:max val="1"/>
          <c:min val="0.2"/>
        </c:scaling>
        <c:axPos val="b"/>
        <c:title>
          <c:tx>
            <c:rich>
              <a:bodyPr/>
              <a:lstStyle/>
              <a:p>
                <a:pPr>
                  <a:defRPr/>
                </a:pPr>
                <a:r>
                  <a:rPr lang="en-US"/>
                  <a:t>Percentage of Friends Changed Each Interation</a:t>
                </a:r>
              </a:p>
            </c:rich>
          </c:tx>
          <c:layout/>
        </c:title>
        <c:numFmt formatCode="General" sourceLinked="1"/>
        <c:tickLblPos val="nextTo"/>
        <c:crossAx val="80754176"/>
        <c:crosses val="autoZero"/>
        <c:crossBetween val="midCat"/>
      </c:valAx>
      <c:valAx>
        <c:axId val="80754176"/>
        <c:scaling>
          <c:orientation val="minMax"/>
        </c:scaling>
        <c:axPos val="l"/>
        <c:majorGridlines/>
        <c:title>
          <c:tx>
            <c:rich>
              <a:bodyPr rot="-5400000" vert="horz"/>
              <a:lstStyle/>
              <a:p>
                <a:pPr>
                  <a:defRPr/>
                </a:pPr>
                <a:r>
                  <a:rPr lang="en-US"/>
                  <a:t>Number of Secondary Infections</a:t>
                </a:r>
              </a:p>
            </c:rich>
          </c:tx>
          <c:layout/>
        </c:title>
        <c:numFmt formatCode="General" sourceLinked="1"/>
        <c:tickLblPos val="nextTo"/>
        <c:crossAx val="80696064"/>
        <c:crosses val="autoZero"/>
        <c:crossBetween val="midCat"/>
      </c:valAx>
    </c:plotArea>
    <c:legend>
      <c:legendPos val="r"/>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Number of Secondary Infections in 200 Iterations Based on Mod Exchange Factor-Betweenness</a:t>
            </a:r>
          </a:p>
        </c:rich>
      </c:tx>
      <c:layout/>
      <c:overlay val="1"/>
    </c:title>
    <c:plotArea>
      <c:layout/>
      <c:scatterChart>
        <c:scatterStyle val="smoothMarker"/>
        <c:ser>
          <c:idx val="0"/>
          <c:order val="0"/>
          <c:tx>
            <c:v>T1 20%</c:v>
          </c:tx>
          <c:marker>
            <c:symbol val="none"/>
          </c:marker>
          <c:xVal>
            <c:numRef>
              <c:f>BInfections!$J$307:$N$307</c:f>
              <c:numCache>
                <c:formatCode>General</c:formatCode>
                <c:ptCount val="5"/>
                <c:pt idx="0">
                  <c:v>1</c:v>
                </c:pt>
                <c:pt idx="1">
                  <c:v>5</c:v>
                </c:pt>
                <c:pt idx="2">
                  <c:v>10</c:v>
                </c:pt>
                <c:pt idx="3">
                  <c:v>25</c:v>
                </c:pt>
                <c:pt idx="4">
                  <c:v>50</c:v>
                </c:pt>
              </c:numCache>
            </c:numRef>
          </c:xVal>
          <c:yVal>
            <c:numRef>
              <c:f>(BInfections!$B$304,BInfections!$H$304,BInfections!$N$304,BInfections!$T$304,BInfections!$Z$304)</c:f>
              <c:numCache>
                <c:formatCode>General</c:formatCode>
                <c:ptCount val="5"/>
                <c:pt idx="0">
                  <c:v>2076</c:v>
                </c:pt>
                <c:pt idx="1">
                  <c:v>2104</c:v>
                </c:pt>
                <c:pt idx="2">
                  <c:v>2124</c:v>
                </c:pt>
                <c:pt idx="3">
                  <c:v>2155</c:v>
                </c:pt>
                <c:pt idx="4">
                  <c:v>2174</c:v>
                </c:pt>
              </c:numCache>
            </c:numRef>
          </c:yVal>
          <c:smooth val="1"/>
        </c:ser>
        <c:ser>
          <c:idx val="1"/>
          <c:order val="1"/>
          <c:tx>
            <c:v>T2 40%</c:v>
          </c:tx>
          <c:marker>
            <c:symbol val="none"/>
          </c:marker>
          <c:xVal>
            <c:numRef>
              <c:f>BInfections!$J$307:$N$307</c:f>
              <c:numCache>
                <c:formatCode>General</c:formatCode>
                <c:ptCount val="5"/>
                <c:pt idx="0">
                  <c:v>1</c:v>
                </c:pt>
                <c:pt idx="1">
                  <c:v>5</c:v>
                </c:pt>
                <c:pt idx="2">
                  <c:v>10</c:v>
                </c:pt>
                <c:pt idx="3">
                  <c:v>25</c:v>
                </c:pt>
                <c:pt idx="4">
                  <c:v>50</c:v>
                </c:pt>
              </c:numCache>
            </c:numRef>
          </c:xVal>
          <c:yVal>
            <c:numRef>
              <c:f>(BInfections!$C$304,BInfections!$I$304,BInfections!$O$304,BInfections!$U$304,BInfections!$AA$304)</c:f>
              <c:numCache>
                <c:formatCode>General</c:formatCode>
                <c:ptCount val="5"/>
                <c:pt idx="0">
                  <c:v>2070</c:v>
                </c:pt>
                <c:pt idx="1">
                  <c:v>2108</c:v>
                </c:pt>
                <c:pt idx="2">
                  <c:v>2127</c:v>
                </c:pt>
                <c:pt idx="3">
                  <c:v>2152</c:v>
                </c:pt>
                <c:pt idx="4">
                  <c:v>2170</c:v>
                </c:pt>
              </c:numCache>
            </c:numRef>
          </c:yVal>
          <c:smooth val="1"/>
        </c:ser>
        <c:ser>
          <c:idx val="2"/>
          <c:order val="2"/>
          <c:tx>
            <c:v>T3 60%</c:v>
          </c:tx>
          <c:marker>
            <c:symbol val="none"/>
          </c:marker>
          <c:xVal>
            <c:numRef>
              <c:f>BInfections!$J$307:$N$307</c:f>
              <c:numCache>
                <c:formatCode>General</c:formatCode>
                <c:ptCount val="5"/>
                <c:pt idx="0">
                  <c:v>1</c:v>
                </c:pt>
                <c:pt idx="1">
                  <c:v>5</c:v>
                </c:pt>
                <c:pt idx="2">
                  <c:v>10</c:v>
                </c:pt>
                <c:pt idx="3">
                  <c:v>25</c:v>
                </c:pt>
                <c:pt idx="4">
                  <c:v>50</c:v>
                </c:pt>
              </c:numCache>
            </c:numRef>
          </c:xVal>
          <c:yVal>
            <c:numRef>
              <c:f>(BInfections!$D$304,BInfections!$J$304,BInfections!$P$304,BInfections!$V$304,BInfections!$AB$304)</c:f>
              <c:numCache>
                <c:formatCode>General</c:formatCode>
                <c:ptCount val="5"/>
                <c:pt idx="0">
                  <c:v>2105</c:v>
                </c:pt>
                <c:pt idx="1">
                  <c:v>2124</c:v>
                </c:pt>
                <c:pt idx="2">
                  <c:v>2144</c:v>
                </c:pt>
                <c:pt idx="3">
                  <c:v>2164</c:v>
                </c:pt>
                <c:pt idx="4">
                  <c:v>2177</c:v>
                </c:pt>
              </c:numCache>
            </c:numRef>
          </c:yVal>
          <c:smooth val="1"/>
        </c:ser>
        <c:ser>
          <c:idx val="3"/>
          <c:order val="3"/>
          <c:tx>
            <c:v>T4 80%</c:v>
          </c:tx>
          <c:marker>
            <c:symbol val="none"/>
          </c:marker>
          <c:xVal>
            <c:numRef>
              <c:f>BInfections!$J$307:$N$307</c:f>
              <c:numCache>
                <c:formatCode>General</c:formatCode>
                <c:ptCount val="5"/>
                <c:pt idx="0">
                  <c:v>1</c:v>
                </c:pt>
                <c:pt idx="1">
                  <c:v>5</c:v>
                </c:pt>
                <c:pt idx="2">
                  <c:v>10</c:v>
                </c:pt>
                <c:pt idx="3">
                  <c:v>25</c:v>
                </c:pt>
                <c:pt idx="4">
                  <c:v>50</c:v>
                </c:pt>
              </c:numCache>
            </c:numRef>
          </c:xVal>
          <c:yVal>
            <c:numRef>
              <c:f>(BInfections!$E$304,BInfections!$K$304,BInfections!$Q$304,BInfections!$W$304,BInfections!$AC$304)</c:f>
              <c:numCache>
                <c:formatCode>General</c:formatCode>
                <c:ptCount val="5"/>
                <c:pt idx="0">
                  <c:v>2138</c:v>
                </c:pt>
                <c:pt idx="1">
                  <c:v>2150</c:v>
                </c:pt>
                <c:pt idx="2">
                  <c:v>2165</c:v>
                </c:pt>
                <c:pt idx="3">
                  <c:v>2181</c:v>
                </c:pt>
                <c:pt idx="4">
                  <c:v>2187</c:v>
                </c:pt>
              </c:numCache>
            </c:numRef>
          </c:yVal>
          <c:smooth val="1"/>
        </c:ser>
        <c:ser>
          <c:idx val="4"/>
          <c:order val="4"/>
          <c:tx>
            <c:v>T5 100%</c:v>
          </c:tx>
          <c:marker>
            <c:symbol val="none"/>
          </c:marker>
          <c:xVal>
            <c:numRef>
              <c:f>BInfections!$J$307:$N$307</c:f>
              <c:numCache>
                <c:formatCode>General</c:formatCode>
                <c:ptCount val="5"/>
                <c:pt idx="0">
                  <c:v>1</c:v>
                </c:pt>
                <c:pt idx="1">
                  <c:v>5</c:v>
                </c:pt>
                <c:pt idx="2">
                  <c:v>10</c:v>
                </c:pt>
                <c:pt idx="3">
                  <c:v>25</c:v>
                </c:pt>
                <c:pt idx="4">
                  <c:v>50</c:v>
                </c:pt>
              </c:numCache>
            </c:numRef>
          </c:xVal>
          <c:yVal>
            <c:numRef>
              <c:f>(BInfections!$F$304,BInfections!$L$304,BInfections!$R$304,BInfections!$X$304,BInfections!$AD$304)</c:f>
              <c:numCache>
                <c:formatCode>General</c:formatCode>
                <c:ptCount val="5"/>
                <c:pt idx="0">
                  <c:v>2169</c:v>
                </c:pt>
                <c:pt idx="1">
                  <c:v>2179</c:v>
                </c:pt>
                <c:pt idx="2">
                  <c:v>2187</c:v>
                </c:pt>
                <c:pt idx="3">
                  <c:v>2196</c:v>
                </c:pt>
                <c:pt idx="4">
                  <c:v>2200</c:v>
                </c:pt>
              </c:numCache>
            </c:numRef>
          </c:yVal>
          <c:smooth val="1"/>
        </c:ser>
        <c:axId val="81167872"/>
        <c:axId val="81367424"/>
      </c:scatterChart>
      <c:valAx>
        <c:axId val="81167872"/>
        <c:scaling>
          <c:orientation val="minMax"/>
          <c:max val="50"/>
        </c:scaling>
        <c:axPos val="b"/>
        <c:title>
          <c:tx>
            <c:rich>
              <a:bodyPr/>
              <a:lstStyle/>
              <a:p>
                <a:pPr>
                  <a:defRPr/>
                </a:pPr>
                <a:r>
                  <a:rPr lang="en-US"/>
                  <a:t>Mod Exchange Factor</a:t>
                </a:r>
              </a:p>
            </c:rich>
          </c:tx>
          <c:layout/>
        </c:title>
        <c:numFmt formatCode="General" sourceLinked="1"/>
        <c:tickLblPos val="nextTo"/>
        <c:crossAx val="81367424"/>
        <c:crosses val="autoZero"/>
        <c:crossBetween val="midCat"/>
      </c:valAx>
      <c:valAx>
        <c:axId val="81367424"/>
        <c:scaling>
          <c:orientation val="minMax"/>
        </c:scaling>
        <c:axPos val="l"/>
        <c:majorGridlines/>
        <c:title>
          <c:tx>
            <c:rich>
              <a:bodyPr rot="-5400000" vert="horz"/>
              <a:lstStyle/>
              <a:p>
                <a:pPr>
                  <a:defRPr/>
                </a:pPr>
                <a:r>
                  <a:rPr lang="en-US"/>
                  <a:t>Number of Secondary Infections</a:t>
                </a:r>
              </a:p>
            </c:rich>
          </c:tx>
          <c:layout/>
        </c:title>
        <c:numFmt formatCode="General" sourceLinked="1"/>
        <c:tickLblPos val="nextTo"/>
        <c:crossAx val="81167872"/>
        <c:crosses val="autoZero"/>
        <c:crossBetween val="midCat"/>
      </c:valAx>
    </c:plotArea>
    <c:legend>
      <c:legendPos val="r"/>
      <c:layout/>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Number of Secondary Infections in 200 Iterations</a:t>
            </a:r>
            <a:r>
              <a:rPr lang="en-US" baseline="0"/>
              <a:t> Based on Mod Exchange Factor-Closeness</a:t>
            </a:r>
          </a:p>
        </c:rich>
      </c:tx>
      <c:layout/>
      <c:overlay val="1"/>
    </c:title>
    <c:plotArea>
      <c:layout/>
      <c:scatterChart>
        <c:scatterStyle val="smoothMarker"/>
        <c:ser>
          <c:idx val="0"/>
          <c:order val="0"/>
          <c:tx>
            <c:v>T1 20%</c:v>
          </c:tx>
          <c:marker>
            <c:symbol val="none"/>
          </c:marker>
          <c:xVal>
            <c:numRef>
              <c:f>BInfections!$J$307:$N$307</c:f>
              <c:numCache>
                <c:formatCode>General</c:formatCode>
                <c:ptCount val="5"/>
                <c:pt idx="0">
                  <c:v>1</c:v>
                </c:pt>
                <c:pt idx="1">
                  <c:v>5</c:v>
                </c:pt>
                <c:pt idx="2">
                  <c:v>10</c:v>
                </c:pt>
                <c:pt idx="3">
                  <c:v>25</c:v>
                </c:pt>
                <c:pt idx="4">
                  <c:v>50</c:v>
                </c:pt>
              </c:numCache>
            </c:numRef>
          </c:xVal>
          <c:yVal>
            <c:numRef>
              <c:f>(CInfections!$B$304,CInfections!$H$304,CInfections!$N$304,CInfections!$T$304,CInfections!$Z$304)</c:f>
              <c:numCache>
                <c:formatCode>General</c:formatCode>
                <c:ptCount val="5"/>
                <c:pt idx="0">
                  <c:v>2163</c:v>
                </c:pt>
                <c:pt idx="1">
                  <c:v>2173</c:v>
                </c:pt>
                <c:pt idx="2">
                  <c:v>2178</c:v>
                </c:pt>
                <c:pt idx="3">
                  <c:v>2183</c:v>
                </c:pt>
                <c:pt idx="4">
                  <c:v>2190</c:v>
                </c:pt>
              </c:numCache>
            </c:numRef>
          </c:yVal>
          <c:smooth val="1"/>
        </c:ser>
        <c:ser>
          <c:idx val="1"/>
          <c:order val="1"/>
          <c:tx>
            <c:v>T2 40%</c:v>
          </c:tx>
          <c:marker>
            <c:symbol val="none"/>
          </c:marker>
          <c:xVal>
            <c:numRef>
              <c:f>BInfections!$J$307:$N$307</c:f>
              <c:numCache>
                <c:formatCode>General</c:formatCode>
                <c:ptCount val="5"/>
                <c:pt idx="0">
                  <c:v>1</c:v>
                </c:pt>
                <c:pt idx="1">
                  <c:v>5</c:v>
                </c:pt>
                <c:pt idx="2">
                  <c:v>10</c:v>
                </c:pt>
                <c:pt idx="3">
                  <c:v>25</c:v>
                </c:pt>
                <c:pt idx="4">
                  <c:v>50</c:v>
                </c:pt>
              </c:numCache>
            </c:numRef>
          </c:xVal>
          <c:yVal>
            <c:numRef>
              <c:f>(CInfections!$C$304,CInfections!$I$304,CInfections!$O$304,CInfections!$U$304,CInfections!$AA$304)</c:f>
              <c:numCache>
                <c:formatCode>General</c:formatCode>
                <c:ptCount val="5"/>
                <c:pt idx="0">
                  <c:v>2158</c:v>
                </c:pt>
                <c:pt idx="1">
                  <c:v>2173</c:v>
                </c:pt>
                <c:pt idx="2">
                  <c:v>2178</c:v>
                </c:pt>
                <c:pt idx="3">
                  <c:v>2183</c:v>
                </c:pt>
                <c:pt idx="4">
                  <c:v>2187</c:v>
                </c:pt>
              </c:numCache>
            </c:numRef>
          </c:yVal>
          <c:smooth val="1"/>
        </c:ser>
        <c:ser>
          <c:idx val="2"/>
          <c:order val="2"/>
          <c:tx>
            <c:v>T3 60%</c:v>
          </c:tx>
          <c:marker>
            <c:symbol val="none"/>
          </c:marker>
          <c:xVal>
            <c:numRef>
              <c:f>BInfections!$J$307:$N$307</c:f>
              <c:numCache>
                <c:formatCode>General</c:formatCode>
                <c:ptCount val="5"/>
                <c:pt idx="0">
                  <c:v>1</c:v>
                </c:pt>
                <c:pt idx="1">
                  <c:v>5</c:v>
                </c:pt>
                <c:pt idx="2">
                  <c:v>10</c:v>
                </c:pt>
                <c:pt idx="3">
                  <c:v>25</c:v>
                </c:pt>
                <c:pt idx="4">
                  <c:v>50</c:v>
                </c:pt>
              </c:numCache>
            </c:numRef>
          </c:xVal>
          <c:yVal>
            <c:numRef>
              <c:f>(CInfections!$D$304,CInfections!$J$304,CInfections!$P$304,CInfections!$V$304,CInfections!$AB$304)</c:f>
              <c:numCache>
                <c:formatCode>General</c:formatCode>
                <c:ptCount val="5"/>
                <c:pt idx="0">
                  <c:v>2160</c:v>
                </c:pt>
                <c:pt idx="1">
                  <c:v>2175</c:v>
                </c:pt>
                <c:pt idx="2">
                  <c:v>2180</c:v>
                </c:pt>
                <c:pt idx="3">
                  <c:v>2186</c:v>
                </c:pt>
                <c:pt idx="4">
                  <c:v>2188</c:v>
                </c:pt>
              </c:numCache>
            </c:numRef>
          </c:yVal>
          <c:smooth val="1"/>
        </c:ser>
        <c:ser>
          <c:idx val="3"/>
          <c:order val="3"/>
          <c:tx>
            <c:v>T4 80%</c:v>
          </c:tx>
          <c:marker>
            <c:symbol val="none"/>
          </c:marker>
          <c:xVal>
            <c:strLit>
              <c:ptCount val="1"/>
              <c:pt idx="0">
                <c:v>-BInfections!$J$307:$N$307</c:v>
              </c:pt>
            </c:strLit>
          </c:xVal>
          <c:yVal>
            <c:numRef>
              <c:f>(CInfections!$E$304,CInfections!$K$304,CInfections!$Q$304,CInfections!$W$304,CInfections!$AC$304)</c:f>
              <c:numCache>
                <c:formatCode>General</c:formatCode>
                <c:ptCount val="5"/>
                <c:pt idx="0">
                  <c:v>2165</c:v>
                </c:pt>
                <c:pt idx="1">
                  <c:v>2176</c:v>
                </c:pt>
                <c:pt idx="2">
                  <c:v>2184</c:v>
                </c:pt>
                <c:pt idx="3">
                  <c:v>2193</c:v>
                </c:pt>
                <c:pt idx="4">
                  <c:v>2193</c:v>
                </c:pt>
              </c:numCache>
            </c:numRef>
          </c:yVal>
          <c:smooth val="1"/>
        </c:ser>
        <c:ser>
          <c:idx val="4"/>
          <c:order val="4"/>
          <c:tx>
            <c:v>T5 100%</c:v>
          </c:tx>
          <c:marker>
            <c:symbol val="none"/>
          </c:marker>
          <c:xVal>
            <c:numRef>
              <c:f>BInfections!$J$307:$N$307</c:f>
              <c:numCache>
                <c:formatCode>General</c:formatCode>
                <c:ptCount val="5"/>
                <c:pt idx="0">
                  <c:v>1</c:v>
                </c:pt>
                <c:pt idx="1">
                  <c:v>5</c:v>
                </c:pt>
                <c:pt idx="2">
                  <c:v>10</c:v>
                </c:pt>
                <c:pt idx="3">
                  <c:v>25</c:v>
                </c:pt>
                <c:pt idx="4">
                  <c:v>50</c:v>
                </c:pt>
              </c:numCache>
            </c:numRef>
          </c:xVal>
          <c:yVal>
            <c:numRef>
              <c:f>(CInfections!$F$304,CInfections!$L$304,CInfections!$R$304,CInfections!$X$304,CInfections!$AD$304)</c:f>
              <c:numCache>
                <c:formatCode>General</c:formatCode>
                <c:ptCount val="5"/>
                <c:pt idx="0">
                  <c:v>2169</c:v>
                </c:pt>
                <c:pt idx="1">
                  <c:v>2178</c:v>
                </c:pt>
                <c:pt idx="2">
                  <c:v>2186</c:v>
                </c:pt>
                <c:pt idx="3">
                  <c:v>2196</c:v>
                </c:pt>
                <c:pt idx="4">
                  <c:v>2199</c:v>
                </c:pt>
              </c:numCache>
            </c:numRef>
          </c:yVal>
          <c:smooth val="1"/>
        </c:ser>
        <c:axId val="81619968"/>
        <c:axId val="81639680"/>
      </c:scatterChart>
      <c:valAx>
        <c:axId val="81619968"/>
        <c:scaling>
          <c:orientation val="minMax"/>
          <c:max val="50"/>
        </c:scaling>
        <c:axPos val="b"/>
        <c:title>
          <c:tx>
            <c:rich>
              <a:bodyPr/>
              <a:lstStyle/>
              <a:p>
                <a:pPr>
                  <a:defRPr/>
                </a:pPr>
                <a:r>
                  <a:rPr lang="en-US"/>
                  <a:t>Mod Exchange Factor</a:t>
                </a:r>
              </a:p>
            </c:rich>
          </c:tx>
          <c:layout/>
        </c:title>
        <c:numFmt formatCode="General" sourceLinked="1"/>
        <c:tickLblPos val="nextTo"/>
        <c:crossAx val="81639680"/>
        <c:crosses val="autoZero"/>
        <c:crossBetween val="midCat"/>
      </c:valAx>
      <c:valAx>
        <c:axId val="81639680"/>
        <c:scaling>
          <c:orientation val="minMax"/>
        </c:scaling>
        <c:axPos val="l"/>
        <c:majorGridlines/>
        <c:title>
          <c:tx>
            <c:rich>
              <a:bodyPr rot="-5400000" vert="horz"/>
              <a:lstStyle/>
              <a:p>
                <a:pPr>
                  <a:defRPr/>
                </a:pPr>
                <a:r>
                  <a:rPr lang="en-US"/>
                  <a:t>Number of Secondary Infections</a:t>
                </a:r>
              </a:p>
            </c:rich>
          </c:tx>
          <c:layout/>
        </c:title>
        <c:numFmt formatCode="General" sourceLinked="1"/>
        <c:tickLblPos val="nextTo"/>
        <c:crossAx val="81619968"/>
        <c:crosses val="autoZero"/>
        <c:crossBetween val="midCat"/>
      </c:valAx>
    </c:plotArea>
    <c:legend>
      <c:legendPos val="r"/>
      <c:layout/>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Number of Secondary Infections in 200 Iterations Based on Mod Exchange Factor-Degree</a:t>
            </a:r>
          </a:p>
        </c:rich>
      </c:tx>
      <c:layout/>
      <c:overlay val="1"/>
    </c:title>
    <c:plotArea>
      <c:layout/>
      <c:scatterChart>
        <c:scatterStyle val="smoothMarker"/>
        <c:ser>
          <c:idx val="0"/>
          <c:order val="0"/>
          <c:tx>
            <c:v>T1 20%</c:v>
          </c:tx>
          <c:marker>
            <c:symbol val="none"/>
          </c:marker>
          <c:xVal>
            <c:numRef>
              <c:f>BInfections!$J$307:$N$307</c:f>
              <c:numCache>
                <c:formatCode>General</c:formatCode>
                <c:ptCount val="5"/>
                <c:pt idx="0">
                  <c:v>1</c:v>
                </c:pt>
                <c:pt idx="1">
                  <c:v>5</c:v>
                </c:pt>
                <c:pt idx="2">
                  <c:v>10</c:v>
                </c:pt>
                <c:pt idx="3">
                  <c:v>25</c:v>
                </c:pt>
                <c:pt idx="4">
                  <c:v>50</c:v>
                </c:pt>
              </c:numCache>
            </c:numRef>
          </c:xVal>
          <c:yVal>
            <c:numRef>
              <c:f>(DInfections!$B$304,DInfections!$H$304,DInfections!$N$304,DInfections!$T$304,DInfections!$Z$304)</c:f>
              <c:numCache>
                <c:formatCode>General</c:formatCode>
                <c:ptCount val="5"/>
                <c:pt idx="0">
                  <c:v>2040</c:v>
                </c:pt>
                <c:pt idx="1">
                  <c:v>2084</c:v>
                </c:pt>
                <c:pt idx="2">
                  <c:v>2113</c:v>
                </c:pt>
                <c:pt idx="3">
                  <c:v>2147</c:v>
                </c:pt>
                <c:pt idx="4">
                  <c:v>2171</c:v>
                </c:pt>
              </c:numCache>
            </c:numRef>
          </c:yVal>
          <c:smooth val="1"/>
        </c:ser>
        <c:ser>
          <c:idx val="1"/>
          <c:order val="1"/>
          <c:tx>
            <c:v>T2 40%</c:v>
          </c:tx>
          <c:marker>
            <c:symbol val="none"/>
          </c:marker>
          <c:xVal>
            <c:numRef>
              <c:f>BInfections!$J$307:$N$307</c:f>
              <c:numCache>
                <c:formatCode>General</c:formatCode>
                <c:ptCount val="5"/>
                <c:pt idx="0">
                  <c:v>1</c:v>
                </c:pt>
                <c:pt idx="1">
                  <c:v>5</c:v>
                </c:pt>
                <c:pt idx="2">
                  <c:v>10</c:v>
                </c:pt>
                <c:pt idx="3">
                  <c:v>25</c:v>
                </c:pt>
                <c:pt idx="4">
                  <c:v>50</c:v>
                </c:pt>
              </c:numCache>
            </c:numRef>
          </c:xVal>
          <c:yVal>
            <c:numRef>
              <c:f>(DInfections!$C$304,DInfections!$I$304,DInfections!$O$304,DInfections!$U$304,DInfections!$AA$304)</c:f>
              <c:numCache>
                <c:formatCode>General</c:formatCode>
                <c:ptCount val="5"/>
                <c:pt idx="0">
                  <c:v>2070</c:v>
                </c:pt>
                <c:pt idx="1">
                  <c:v>2095</c:v>
                </c:pt>
                <c:pt idx="2">
                  <c:v>2117</c:v>
                </c:pt>
                <c:pt idx="3">
                  <c:v>2145</c:v>
                </c:pt>
                <c:pt idx="4">
                  <c:v>2168</c:v>
                </c:pt>
              </c:numCache>
            </c:numRef>
          </c:yVal>
          <c:smooth val="1"/>
        </c:ser>
        <c:ser>
          <c:idx val="2"/>
          <c:order val="2"/>
          <c:tx>
            <c:v>T3 60%</c:v>
          </c:tx>
          <c:marker>
            <c:symbol val="none"/>
          </c:marker>
          <c:xVal>
            <c:numRef>
              <c:f>BInfections!$J$307:$N$307</c:f>
              <c:numCache>
                <c:formatCode>General</c:formatCode>
                <c:ptCount val="5"/>
                <c:pt idx="0">
                  <c:v>1</c:v>
                </c:pt>
                <c:pt idx="1">
                  <c:v>5</c:v>
                </c:pt>
                <c:pt idx="2">
                  <c:v>10</c:v>
                </c:pt>
                <c:pt idx="3">
                  <c:v>25</c:v>
                </c:pt>
                <c:pt idx="4">
                  <c:v>50</c:v>
                </c:pt>
              </c:numCache>
            </c:numRef>
          </c:xVal>
          <c:yVal>
            <c:numRef>
              <c:f>(DInfections!$D$304,DInfections!$J$304,DInfections!$P$304,DInfections!$V$304,DInfections!$AB$304)</c:f>
              <c:numCache>
                <c:formatCode>General</c:formatCode>
                <c:ptCount val="5"/>
                <c:pt idx="0">
                  <c:v>2106</c:v>
                </c:pt>
                <c:pt idx="1">
                  <c:v>2120</c:v>
                </c:pt>
                <c:pt idx="2">
                  <c:v>2139</c:v>
                </c:pt>
                <c:pt idx="3">
                  <c:v>2160</c:v>
                </c:pt>
                <c:pt idx="4">
                  <c:v>2172</c:v>
                </c:pt>
              </c:numCache>
            </c:numRef>
          </c:yVal>
          <c:smooth val="1"/>
        </c:ser>
        <c:ser>
          <c:idx val="3"/>
          <c:order val="3"/>
          <c:tx>
            <c:v>T4 80%</c:v>
          </c:tx>
          <c:marker>
            <c:symbol val="none"/>
          </c:marker>
          <c:xVal>
            <c:numRef>
              <c:f>BInfections!$J$307:$N$307</c:f>
              <c:numCache>
                <c:formatCode>General</c:formatCode>
                <c:ptCount val="5"/>
                <c:pt idx="0">
                  <c:v>1</c:v>
                </c:pt>
                <c:pt idx="1">
                  <c:v>5</c:v>
                </c:pt>
                <c:pt idx="2">
                  <c:v>10</c:v>
                </c:pt>
                <c:pt idx="3">
                  <c:v>25</c:v>
                </c:pt>
                <c:pt idx="4">
                  <c:v>50</c:v>
                </c:pt>
              </c:numCache>
            </c:numRef>
          </c:xVal>
          <c:yVal>
            <c:numRef>
              <c:f>(DInfections!$E$304,DInfections!$K$304,DInfections!$Q$304,DInfections!$W$304,DInfections!$AC$304)</c:f>
              <c:numCache>
                <c:formatCode>General</c:formatCode>
                <c:ptCount val="5"/>
                <c:pt idx="0">
                  <c:v>2138</c:v>
                </c:pt>
                <c:pt idx="1">
                  <c:v>2152</c:v>
                </c:pt>
                <c:pt idx="2">
                  <c:v>2164</c:v>
                </c:pt>
                <c:pt idx="3">
                  <c:v>2178</c:v>
                </c:pt>
                <c:pt idx="4">
                  <c:v>2186</c:v>
                </c:pt>
              </c:numCache>
            </c:numRef>
          </c:yVal>
          <c:smooth val="1"/>
        </c:ser>
        <c:ser>
          <c:idx val="4"/>
          <c:order val="4"/>
          <c:tx>
            <c:v>T5 100%</c:v>
          </c:tx>
          <c:marker>
            <c:symbol val="none"/>
          </c:marker>
          <c:xVal>
            <c:numRef>
              <c:f>BInfections!$J$307:$N$307</c:f>
              <c:numCache>
                <c:formatCode>General</c:formatCode>
                <c:ptCount val="5"/>
                <c:pt idx="0">
                  <c:v>1</c:v>
                </c:pt>
                <c:pt idx="1">
                  <c:v>5</c:v>
                </c:pt>
                <c:pt idx="2">
                  <c:v>10</c:v>
                </c:pt>
                <c:pt idx="3">
                  <c:v>25</c:v>
                </c:pt>
                <c:pt idx="4">
                  <c:v>50</c:v>
                </c:pt>
              </c:numCache>
            </c:numRef>
          </c:xVal>
          <c:yVal>
            <c:numRef>
              <c:f>(DInfections!$F$304,DInfections!$L$304,DInfections!$R$304,DInfections!$X$304,DInfections!$AD$304)</c:f>
              <c:numCache>
                <c:formatCode>General</c:formatCode>
                <c:ptCount val="5"/>
                <c:pt idx="0">
                  <c:v>2169</c:v>
                </c:pt>
                <c:pt idx="1">
                  <c:v>2178</c:v>
                </c:pt>
                <c:pt idx="2">
                  <c:v>2184</c:v>
                </c:pt>
                <c:pt idx="3">
                  <c:v>2198</c:v>
                </c:pt>
                <c:pt idx="4">
                  <c:v>2200</c:v>
                </c:pt>
              </c:numCache>
            </c:numRef>
          </c:yVal>
          <c:smooth val="1"/>
        </c:ser>
        <c:axId val="81134720"/>
        <c:axId val="81136640"/>
      </c:scatterChart>
      <c:valAx>
        <c:axId val="81134720"/>
        <c:scaling>
          <c:orientation val="minMax"/>
          <c:max val="50"/>
        </c:scaling>
        <c:axPos val="b"/>
        <c:title>
          <c:tx>
            <c:rich>
              <a:bodyPr/>
              <a:lstStyle/>
              <a:p>
                <a:pPr>
                  <a:defRPr/>
                </a:pPr>
                <a:r>
                  <a:rPr lang="en-US"/>
                  <a:t>Mod Exchange Factor</a:t>
                </a:r>
              </a:p>
            </c:rich>
          </c:tx>
          <c:layout/>
        </c:title>
        <c:numFmt formatCode="General" sourceLinked="1"/>
        <c:tickLblPos val="nextTo"/>
        <c:crossAx val="81136640"/>
        <c:crosses val="autoZero"/>
        <c:crossBetween val="midCat"/>
      </c:valAx>
      <c:valAx>
        <c:axId val="81136640"/>
        <c:scaling>
          <c:orientation val="minMax"/>
        </c:scaling>
        <c:axPos val="l"/>
        <c:majorGridlines/>
        <c:title>
          <c:tx>
            <c:rich>
              <a:bodyPr rot="-5400000" vert="horz"/>
              <a:lstStyle/>
              <a:p>
                <a:pPr>
                  <a:defRPr/>
                </a:pPr>
                <a:r>
                  <a:rPr lang="en-US"/>
                  <a:t>Number of Secondary Infections</a:t>
                </a:r>
              </a:p>
            </c:rich>
          </c:tx>
          <c:layout/>
        </c:title>
        <c:numFmt formatCode="General" sourceLinked="1"/>
        <c:tickLblPos val="nextTo"/>
        <c:crossAx val="81134720"/>
        <c:crosses val="autoZero"/>
        <c:crossBetween val="midCat"/>
      </c:valAx>
    </c:plotArea>
    <c:legend>
      <c:legendPos val="r"/>
      <c:layout/>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Betweenness Centrality Based on Friendship Percentage</a:t>
            </a:r>
          </a:p>
        </c:rich>
      </c:tx>
      <c:layout/>
      <c:overlay val="1"/>
    </c:title>
    <c:plotArea>
      <c:layout/>
      <c:scatterChart>
        <c:scatterStyle val="smoothMarker"/>
        <c:ser>
          <c:idx val="0"/>
          <c:order val="0"/>
          <c:tx>
            <c:v>C1 20% T1 (1) B</c:v>
          </c:tx>
          <c:marker>
            <c:symbol val="none"/>
          </c:marker>
          <c:yVal>
            <c:numRef>
              <c:f>'C1T1 B'!$KO$1:$KO$200</c:f>
              <c:numCache>
                <c:formatCode>General</c:formatCode>
                <c:ptCount val="200"/>
                <c:pt idx="0">
                  <c:v>3.7863333333333455E-3</c:v>
                </c:pt>
                <c:pt idx="1">
                  <c:v>3.5940000000000069E-3</c:v>
                </c:pt>
                <c:pt idx="2">
                  <c:v>3.5016666666666672E-3</c:v>
                </c:pt>
                <c:pt idx="3">
                  <c:v>3.4129999999999981E-3</c:v>
                </c:pt>
                <c:pt idx="4">
                  <c:v>3.3166666666666609E-3</c:v>
                </c:pt>
                <c:pt idx="5">
                  <c:v>3.2599999999999968E-3</c:v>
                </c:pt>
                <c:pt idx="6">
                  <c:v>3.2143333333333308E-3</c:v>
                </c:pt>
                <c:pt idx="7">
                  <c:v>3.1599999999999979E-3</c:v>
                </c:pt>
                <c:pt idx="8">
                  <c:v>3.115999999999999E-3</c:v>
                </c:pt>
                <c:pt idx="9">
                  <c:v>3.0966666666666655E-3</c:v>
                </c:pt>
                <c:pt idx="10">
                  <c:v>3.0793333333333328E-3</c:v>
                </c:pt>
                <c:pt idx="11">
                  <c:v>3.0259999999999987E-3</c:v>
                </c:pt>
                <c:pt idx="12">
                  <c:v>3.0030000000000005E-3</c:v>
                </c:pt>
                <c:pt idx="13">
                  <c:v>2.9579999999999997E-3</c:v>
                </c:pt>
                <c:pt idx="14">
                  <c:v>2.9873333333333336E-3</c:v>
                </c:pt>
                <c:pt idx="15">
                  <c:v>2.9603333333333322E-3</c:v>
                </c:pt>
                <c:pt idx="16">
                  <c:v>2.9096666666666667E-3</c:v>
                </c:pt>
                <c:pt idx="17">
                  <c:v>2.9093333333333332E-3</c:v>
                </c:pt>
                <c:pt idx="18">
                  <c:v>2.9033333333333333E-3</c:v>
                </c:pt>
                <c:pt idx="19">
                  <c:v>2.8863333333333328E-3</c:v>
                </c:pt>
                <c:pt idx="20">
                  <c:v>2.8796666666666671E-3</c:v>
                </c:pt>
                <c:pt idx="21">
                  <c:v>2.8543333333333342E-3</c:v>
                </c:pt>
                <c:pt idx="22">
                  <c:v>2.8423333333333334E-3</c:v>
                </c:pt>
                <c:pt idx="23">
                  <c:v>2.8569999999999997E-3</c:v>
                </c:pt>
                <c:pt idx="24">
                  <c:v>2.8496666666666661E-3</c:v>
                </c:pt>
                <c:pt idx="25">
                  <c:v>2.8310000000000002E-3</c:v>
                </c:pt>
                <c:pt idx="26">
                  <c:v>2.8256666666666673E-3</c:v>
                </c:pt>
                <c:pt idx="27">
                  <c:v>2.8623333333333326E-3</c:v>
                </c:pt>
                <c:pt idx="28">
                  <c:v>2.7963333333333304E-3</c:v>
                </c:pt>
                <c:pt idx="29">
                  <c:v>2.7660000000000007E-3</c:v>
                </c:pt>
                <c:pt idx="30">
                  <c:v>2.822000000000002E-3</c:v>
                </c:pt>
                <c:pt idx="31">
                  <c:v>2.8229999999999996E-3</c:v>
                </c:pt>
                <c:pt idx="32">
                  <c:v>2.7743333333333339E-3</c:v>
                </c:pt>
                <c:pt idx="33">
                  <c:v>2.7709999999999979E-3</c:v>
                </c:pt>
                <c:pt idx="34">
                  <c:v>2.7736666666666673E-3</c:v>
                </c:pt>
                <c:pt idx="35">
                  <c:v>2.7673333333333343E-3</c:v>
                </c:pt>
                <c:pt idx="36">
                  <c:v>2.8060000000000012E-3</c:v>
                </c:pt>
                <c:pt idx="37">
                  <c:v>2.7826666666666659E-3</c:v>
                </c:pt>
                <c:pt idx="38">
                  <c:v>2.7343333333333343E-3</c:v>
                </c:pt>
                <c:pt idx="39">
                  <c:v>2.7269999999999994E-3</c:v>
                </c:pt>
                <c:pt idx="40">
                  <c:v>2.7383333333333352E-3</c:v>
                </c:pt>
                <c:pt idx="41">
                  <c:v>2.7566666666666655E-3</c:v>
                </c:pt>
                <c:pt idx="42">
                  <c:v>2.7530000000000007E-3</c:v>
                </c:pt>
                <c:pt idx="43">
                  <c:v>2.7733333333333316E-3</c:v>
                </c:pt>
                <c:pt idx="44">
                  <c:v>2.788666666666665E-3</c:v>
                </c:pt>
                <c:pt idx="45">
                  <c:v>2.7670000000000025E-3</c:v>
                </c:pt>
                <c:pt idx="46">
                  <c:v>2.7266666666666672E-3</c:v>
                </c:pt>
                <c:pt idx="47">
                  <c:v>2.7686666666666662E-3</c:v>
                </c:pt>
                <c:pt idx="48">
                  <c:v>2.7613333333333322E-3</c:v>
                </c:pt>
                <c:pt idx="49">
                  <c:v>2.780666666666667E-3</c:v>
                </c:pt>
                <c:pt idx="50">
                  <c:v>2.7400000000000011E-3</c:v>
                </c:pt>
                <c:pt idx="51">
                  <c:v>2.7749999999999993E-3</c:v>
                </c:pt>
                <c:pt idx="52">
                  <c:v>2.7606666666666652E-3</c:v>
                </c:pt>
                <c:pt idx="53">
                  <c:v>2.7566666666666677E-3</c:v>
                </c:pt>
                <c:pt idx="54">
                  <c:v>2.7813333333333305E-3</c:v>
                </c:pt>
                <c:pt idx="55">
                  <c:v>2.7123333333333327E-3</c:v>
                </c:pt>
                <c:pt idx="56">
                  <c:v>2.7499999999999994E-3</c:v>
                </c:pt>
                <c:pt idx="57">
                  <c:v>2.727333333333332E-3</c:v>
                </c:pt>
                <c:pt idx="58">
                  <c:v>2.7226666666666692E-3</c:v>
                </c:pt>
                <c:pt idx="59">
                  <c:v>2.7376666666666647E-3</c:v>
                </c:pt>
                <c:pt idx="60">
                  <c:v>2.6756666666666639E-3</c:v>
                </c:pt>
                <c:pt idx="61">
                  <c:v>2.6769999999999988E-3</c:v>
                </c:pt>
                <c:pt idx="62">
                  <c:v>2.6853333333333312E-3</c:v>
                </c:pt>
                <c:pt idx="63">
                  <c:v>2.7183333333333322E-3</c:v>
                </c:pt>
                <c:pt idx="64">
                  <c:v>2.688666666666666E-3</c:v>
                </c:pt>
                <c:pt idx="65">
                  <c:v>2.696E-3</c:v>
                </c:pt>
                <c:pt idx="66">
                  <c:v>2.6899999999999988E-3</c:v>
                </c:pt>
                <c:pt idx="67">
                  <c:v>2.6813333333333316E-3</c:v>
                </c:pt>
                <c:pt idx="68">
                  <c:v>2.6836666666666649E-3</c:v>
                </c:pt>
                <c:pt idx="69">
                  <c:v>2.720999999999999E-3</c:v>
                </c:pt>
                <c:pt idx="70">
                  <c:v>2.6386666666666668E-3</c:v>
                </c:pt>
                <c:pt idx="71">
                  <c:v>2.671999999999999E-3</c:v>
                </c:pt>
                <c:pt idx="72">
                  <c:v>2.6766666666666662E-3</c:v>
                </c:pt>
                <c:pt idx="73">
                  <c:v>2.7216666666666665E-3</c:v>
                </c:pt>
                <c:pt idx="74">
                  <c:v>2.6746666666666663E-3</c:v>
                </c:pt>
                <c:pt idx="75">
                  <c:v>2.6749999999999981E-3</c:v>
                </c:pt>
                <c:pt idx="76">
                  <c:v>2.6543333333333345E-3</c:v>
                </c:pt>
                <c:pt idx="77">
                  <c:v>2.6539999999999979E-3</c:v>
                </c:pt>
                <c:pt idx="78">
                  <c:v>2.6883333333333316E-3</c:v>
                </c:pt>
                <c:pt idx="79">
                  <c:v>2.6783333333333316E-3</c:v>
                </c:pt>
                <c:pt idx="80">
                  <c:v>2.6659999999999974E-3</c:v>
                </c:pt>
                <c:pt idx="81">
                  <c:v>2.6750000000000007E-3</c:v>
                </c:pt>
                <c:pt idx="82">
                  <c:v>2.6319999999999994E-3</c:v>
                </c:pt>
                <c:pt idx="83">
                  <c:v>2.6616666666666672E-3</c:v>
                </c:pt>
                <c:pt idx="84">
                  <c:v>2.6773333333333302E-3</c:v>
                </c:pt>
                <c:pt idx="85">
                  <c:v>2.6266666666666656E-3</c:v>
                </c:pt>
                <c:pt idx="86">
                  <c:v>2.6039999999999987E-3</c:v>
                </c:pt>
                <c:pt idx="87">
                  <c:v>2.6116666666666645E-3</c:v>
                </c:pt>
                <c:pt idx="88">
                  <c:v>2.6280000000000001E-3</c:v>
                </c:pt>
                <c:pt idx="89">
                  <c:v>2.6883333333333316E-3</c:v>
                </c:pt>
                <c:pt idx="90">
                  <c:v>2.6186666666666676E-3</c:v>
                </c:pt>
                <c:pt idx="91">
                  <c:v>2.6676666666666654E-3</c:v>
                </c:pt>
                <c:pt idx="92">
                  <c:v>2.628999999999999E-3</c:v>
                </c:pt>
                <c:pt idx="93">
                  <c:v>2.6363333333333325E-3</c:v>
                </c:pt>
                <c:pt idx="94">
                  <c:v>2.5959999999999985E-3</c:v>
                </c:pt>
                <c:pt idx="95">
                  <c:v>2.6259999999999964E-3</c:v>
                </c:pt>
                <c:pt idx="96">
                  <c:v>2.6326666666666651E-3</c:v>
                </c:pt>
                <c:pt idx="97">
                  <c:v>2.6326666666666681E-3</c:v>
                </c:pt>
                <c:pt idx="98">
                  <c:v>2.6386666666666659E-3</c:v>
                </c:pt>
                <c:pt idx="99">
                  <c:v>2.6789999999999982E-3</c:v>
                </c:pt>
                <c:pt idx="100">
                  <c:v>2.638666666666665E-3</c:v>
                </c:pt>
                <c:pt idx="101">
                  <c:v>2.6596666666666652E-3</c:v>
                </c:pt>
                <c:pt idx="102">
                  <c:v>2.6853333333333299E-3</c:v>
                </c:pt>
                <c:pt idx="103">
                  <c:v>2.6013333333333331E-3</c:v>
                </c:pt>
                <c:pt idx="104">
                  <c:v>2.6113333333333318E-3</c:v>
                </c:pt>
                <c:pt idx="105">
                  <c:v>2.6116666666666653E-3</c:v>
                </c:pt>
                <c:pt idx="106">
                  <c:v>2.6080000000000001E-3</c:v>
                </c:pt>
                <c:pt idx="107">
                  <c:v>2.6060000000000007E-3</c:v>
                </c:pt>
                <c:pt idx="108">
                  <c:v>2.6279999999999984E-3</c:v>
                </c:pt>
                <c:pt idx="109">
                  <c:v>2.6179999999999975E-3</c:v>
                </c:pt>
                <c:pt idx="110">
                  <c:v>2.6300000000000004E-3</c:v>
                </c:pt>
                <c:pt idx="111">
                  <c:v>2.5843333333333317E-3</c:v>
                </c:pt>
                <c:pt idx="112">
                  <c:v>2.5726666666666671E-3</c:v>
                </c:pt>
                <c:pt idx="113">
                  <c:v>2.6259999999999999E-3</c:v>
                </c:pt>
                <c:pt idx="114">
                  <c:v>2.6173333333333339E-3</c:v>
                </c:pt>
                <c:pt idx="115">
                  <c:v>2.6363333333333325E-3</c:v>
                </c:pt>
                <c:pt idx="116">
                  <c:v>2.6086666666666676E-3</c:v>
                </c:pt>
                <c:pt idx="117">
                  <c:v>2.6016666666666666E-3</c:v>
                </c:pt>
                <c:pt idx="118">
                  <c:v>2.5863333333333328E-3</c:v>
                </c:pt>
                <c:pt idx="119">
                  <c:v>2.6066666666666647E-3</c:v>
                </c:pt>
                <c:pt idx="120">
                  <c:v>2.5963333333333337E-3</c:v>
                </c:pt>
                <c:pt idx="121">
                  <c:v>2.6316666666666658E-3</c:v>
                </c:pt>
                <c:pt idx="122">
                  <c:v>2.6059999999999994E-3</c:v>
                </c:pt>
                <c:pt idx="123">
                  <c:v>2.5786666666666657E-3</c:v>
                </c:pt>
                <c:pt idx="124">
                  <c:v>2.625333333333332E-3</c:v>
                </c:pt>
                <c:pt idx="125">
                  <c:v>2.5139999999999976E-3</c:v>
                </c:pt>
                <c:pt idx="126">
                  <c:v>2.6009999999999996E-3</c:v>
                </c:pt>
                <c:pt idx="127">
                  <c:v>2.596999999999999E-3</c:v>
                </c:pt>
                <c:pt idx="128">
                  <c:v>2.5723333333333336E-3</c:v>
                </c:pt>
                <c:pt idx="129">
                  <c:v>2.6003333333333334E-3</c:v>
                </c:pt>
                <c:pt idx="130">
                  <c:v>2.6399999999999987E-3</c:v>
                </c:pt>
                <c:pt idx="131">
                  <c:v>2.6116666666666675E-3</c:v>
                </c:pt>
                <c:pt idx="132">
                  <c:v>2.5876666666666661E-3</c:v>
                </c:pt>
                <c:pt idx="133">
                  <c:v>2.6073333333333313E-3</c:v>
                </c:pt>
                <c:pt idx="134">
                  <c:v>2.6040000000000026E-3</c:v>
                </c:pt>
                <c:pt idx="135">
                  <c:v>2.6106666666666687E-3</c:v>
                </c:pt>
                <c:pt idx="136">
                  <c:v>2.6380000000000006E-3</c:v>
                </c:pt>
                <c:pt idx="137">
                  <c:v>2.6299999999999991E-3</c:v>
                </c:pt>
                <c:pt idx="138">
                  <c:v>2.6510000000000006E-3</c:v>
                </c:pt>
                <c:pt idx="139">
                  <c:v>2.6486666666666642E-3</c:v>
                </c:pt>
                <c:pt idx="140">
                  <c:v>2.5960000000000007E-3</c:v>
                </c:pt>
                <c:pt idx="141">
                  <c:v>2.6139999999999996E-3</c:v>
                </c:pt>
                <c:pt idx="142">
                  <c:v>2.6153333333333345E-3</c:v>
                </c:pt>
                <c:pt idx="143">
                  <c:v>2.6416666666666667E-3</c:v>
                </c:pt>
                <c:pt idx="144">
                  <c:v>2.6799999999999962E-3</c:v>
                </c:pt>
                <c:pt idx="145">
                  <c:v>2.6253333333333324E-3</c:v>
                </c:pt>
                <c:pt idx="146">
                  <c:v>2.669333333333333E-3</c:v>
                </c:pt>
                <c:pt idx="147">
                  <c:v>2.661333333333332E-3</c:v>
                </c:pt>
                <c:pt idx="148">
                  <c:v>2.6319999999999994E-3</c:v>
                </c:pt>
                <c:pt idx="149">
                  <c:v>2.6173333333333326E-3</c:v>
                </c:pt>
                <c:pt idx="150">
                  <c:v>2.6329999999999999E-3</c:v>
                </c:pt>
                <c:pt idx="151">
                  <c:v>2.6159999999999985E-3</c:v>
                </c:pt>
                <c:pt idx="152">
                  <c:v>2.6493333333333312E-3</c:v>
                </c:pt>
                <c:pt idx="153">
                  <c:v>2.634333333333334E-3</c:v>
                </c:pt>
                <c:pt idx="154">
                  <c:v>2.6389999999999986E-3</c:v>
                </c:pt>
                <c:pt idx="155">
                  <c:v>2.6330000000000012E-3</c:v>
                </c:pt>
                <c:pt idx="156">
                  <c:v>2.6266666666666652E-3</c:v>
                </c:pt>
                <c:pt idx="157">
                  <c:v>2.5953333333333301E-3</c:v>
                </c:pt>
                <c:pt idx="158">
                  <c:v>2.6350000000000002E-3</c:v>
                </c:pt>
                <c:pt idx="159">
                  <c:v>2.585333333333334E-3</c:v>
                </c:pt>
                <c:pt idx="160">
                  <c:v>2.6756666666666673E-3</c:v>
                </c:pt>
                <c:pt idx="161">
                  <c:v>2.6086666666666671E-3</c:v>
                </c:pt>
                <c:pt idx="162">
                  <c:v>2.643E-3</c:v>
                </c:pt>
                <c:pt idx="163">
                  <c:v>2.5986666666666654E-3</c:v>
                </c:pt>
                <c:pt idx="164">
                  <c:v>2.6503333333333331E-3</c:v>
                </c:pt>
                <c:pt idx="165">
                  <c:v>2.6659999999999991E-3</c:v>
                </c:pt>
                <c:pt idx="166">
                  <c:v>2.6500000000000004E-3</c:v>
                </c:pt>
                <c:pt idx="167">
                  <c:v>2.6486666666666655E-3</c:v>
                </c:pt>
                <c:pt idx="168">
                  <c:v>2.6819999999999991E-3</c:v>
                </c:pt>
                <c:pt idx="169">
                  <c:v>2.6139999999999987E-3</c:v>
                </c:pt>
                <c:pt idx="170">
                  <c:v>2.6546666666666659E-3</c:v>
                </c:pt>
                <c:pt idx="171">
                  <c:v>2.6126666666666659E-3</c:v>
                </c:pt>
                <c:pt idx="172">
                  <c:v>2.5803333333333334E-3</c:v>
                </c:pt>
                <c:pt idx="173">
                  <c:v>2.6133333333333325E-3</c:v>
                </c:pt>
                <c:pt idx="174">
                  <c:v>2.6626666666666669E-3</c:v>
                </c:pt>
                <c:pt idx="175">
                  <c:v>2.7046666666666664E-3</c:v>
                </c:pt>
                <c:pt idx="176">
                  <c:v>2.6726666666666652E-3</c:v>
                </c:pt>
                <c:pt idx="177">
                  <c:v>2.6469999999999983E-3</c:v>
                </c:pt>
                <c:pt idx="178">
                  <c:v>2.6553333333333316E-3</c:v>
                </c:pt>
                <c:pt idx="179">
                  <c:v>2.6100000000000016E-3</c:v>
                </c:pt>
                <c:pt idx="180">
                  <c:v>2.6626666666666665E-3</c:v>
                </c:pt>
                <c:pt idx="181">
                  <c:v>2.6113333333333344E-3</c:v>
                </c:pt>
                <c:pt idx="182">
                  <c:v>2.590666666666666E-3</c:v>
                </c:pt>
                <c:pt idx="183">
                  <c:v>2.6073333333333343E-3</c:v>
                </c:pt>
                <c:pt idx="184">
                  <c:v>2.5910000000000013E-3</c:v>
                </c:pt>
                <c:pt idx="185">
                  <c:v>2.5976666666666661E-3</c:v>
                </c:pt>
                <c:pt idx="186">
                  <c:v>2.5696666666666658E-3</c:v>
                </c:pt>
                <c:pt idx="187">
                  <c:v>2.6596666666666674E-3</c:v>
                </c:pt>
                <c:pt idx="188">
                  <c:v>2.5819999999999997E-3</c:v>
                </c:pt>
                <c:pt idx="189">
                  <c:v>2.596333333333332E-3</c:v>
                </c:pt>
                <c:pt idx="190">
                  <c:v>2.5763333333333354E-3</c:v>
                </c:pt>
                <c:pt idx="191">
                  <c:v>2.5273333333333311E-3</c:v>
                </c:pt>
                <c:pt idx="192">
                  <c:v>2.5913333333333344E-3</c:v>
                </c:pt>
                <c:pt idx="193">
                  <c:v>2.6239999999999983E-3</c:v>
                </c:pt>
                <c:pt idx="194">
                  <c:v>2.6013333333333314E-3</c:v>
                </c:pt>
                <c:pt idx="195">
                  <c:v>2.5629999999999989E-3</c:v>
                </c:pt>
                <c:pt idx="196">
                  <c:v>2.5689999999999992E-3</c:v>
                </c:pt>
                <c:pt idx="197">
                  <c:v>2.5653333333333322E-3</c:v>
                </c:pt>
                <c:pt idx="198">
                  <c:v>2.6393333333333334E-3</c:v>
                </c:pt>
                <c:pt idx="199">
                  <c:v>2.5820000000000014E-3</c:v>
                </c:pt>
              </c:numCache>
            </c:numRef>
          </c:yVal>
          <c:smooth val="1"/>
        </c:ser>
        <c:ser>
          <c:idx val="1"/>
          <c:order val="1"/>
          <c:tx>
            <c:v>C1 40% T2 (1) B</c:v>
          </c:tx>
          <c:marker>
            <c:symbol val="none"/>
          </c:marker>
          <c:yVal>
            <c:numRef>
              <c:f>'C1T2 B'!$KO$1:$KO$200</c:f>
              <c:numCache>
                <c:formatCode>General</c:formatCode>
                <c:ptCount val="200"/>
                <c:pt idx="0">
                  <c:v>3.7926666666666799E-3</c:v>
                </c:pt>
                <c:pt idx="1">
                  <c:v>3.7320000000000079E-3</c:v>
                </c:pt>
                <c:pt idx="2">
                  <c:v>3.7276666666666721E-3</c:v>
                </c:pt>
                <c:pt idx="3">
                  <c:v>3.7226666666666758E-3</c:v>
                </c:pt>
                <c:pt idx="4">
                  <c:v>3.6756666666666717E-3</c:v>
                </c:pt>
                <c:pt idx="5">
                  <c:v>3.6673333333333388E-3</c:v>
                </c:pt>
                <c:pt idx="6">
                  <c:v>3.6756666666666713E-3</c:v>
                </c:pt>
                <c:pt idx="7">
                  <c:v>3.6530000000000026E-3</c:v>
                </c:pt>
                <c:pt idx="8">
                  <c:v>3.6466666666666722E-3</c:v>
                </c:pt>
                <c:pt idx="9">
                  <c:v>3.6216666666666689E-3</c:v>
                </c:pt>
                <c:pt idx="10">
                  <c:v>3.6300000000000013E-3</c:v>
                </c:pt>
                <c:pt idx="11">
                  <c:v>3.6326666666666677E-3</c:v>
                </c:pt>
                <c:pt idx="12">
                  <c:v>3.6600000000000053E-3</c:v>
                </c:pt>
                <c:pt idx="13">
                  <c:v>3.625000000000005E-3</c:v>
                </c:pt>
                <c:pt idx="14">
                  <c:v>3.632000000000002E-3</c:v>
                </c:pt>
                <c:pt idx="15">
                  <c:v>3.6406666666666675E-3</c:v>
                </c:pt>
                <c:pt idx="16">
                  <c:v>3.6353333333333342E-3</c:v>
                </c:pt>
                <c:pt idx="17">
                  <c:v>3.6090000000000046E-3</c:v>
                </c:pt>
                <c:pt idx="18">
                  <c:v>3.6360000000000021E-3</c:v>
                </c:pt>
                <c:pt idx="19">
                  <c:v>3.6500000000000052E-3</c:v>
                </c:pt>
                <c:pt idx="20">
                  <c:v>3.6183333333333384E-3</c:v>
                </c:pt>
                <c:pt idx="21">
                  <c:v>3.5946666666666683E-3</c:v>
                </c:pt>
                <c:pt idx="22">
                  <c:v>3.6063333333333351E-3</c:v>
                </c:pt>
                <c:pt idx="23">
                  <c:v>3.5686666666666675E-3</c:v>
                </c:pt>
                <c:pt idx="24">
                  <c:v>3.5939999999999987E-3</c:v>
                </c:pt>
                <c:pt idx="25">
                  <c:v>3.5843333333333374E-3</c:v>
                </c:pt>
                <c:pt idx="26">
                  <c:v>3.5873333333333373E-3</c:v>
                </c:pt>
                <c:pt idx="27">
                  <c:v>3.5613333333333335E-3</c:v>
                </c:pt>
                <c:pt idx="28">
                  <c:v>3.522E-3</c:v>
                </c:pt>
                <c:pt idx="29">
                  <c:v>3.5106666666666693E-3</c:v>
                </c:pt>
                <c:pt idx="30">
                  <c:v>3.5486666666666687E-3</c:v>
                </c:pt>
                <c:pt idx="31">
                  <c:v>3.5176666666666672E-3</c:v>
                </c:pt>
                <c:pt idx="32">
                  <c:v>3.4993333333333356E-3</c:v>
                </c:pt>
                <c:pt idx="33">
                  <c:v>3.5336666666666667E-3</c:v>
                </c:pt>
                <c:pt idx="34">
                  <c:v>3.5180000000000033E-3</c:v>
                </c:pt>
                <c:pt idx="35">
                  <c:v>3.523333333333334E-3</c:v>
                </c:pt>
                <c:pt idx="36">
                  <c:v>3.4816666666666681E-3</c:v>
                </c:pt>
                <c:pt idx="37">
                  <c:v>3.4826666666666656E-3</c:v>
                </c:pt>
                <c:pt idx="38">
                  <c:v>3.4616666666666667E-3</c:v>
                </c:pt>
                <c:pt idx="39">
                  <c:v>3.4816666666666659E-3</c:v>
                </c:pt>
                <c:pt idx="40">
                  <c:v>3.4693333333333316E-3</c:v>
                </c:pt>
                <c:pt idx="41">
                  <c:v>3.4610000000000001E-3</c:v>
                </c:pt>
                <c:pt idx="42">
                  <c:v>3.4453333333333306E-3</c:v>
                </c:pt>
                <c:pt idx="43">
                  <c:v>3.5003333333333336E-3</c:v>
                </c:pt>
                <c:pt idx="44">
                  <c:v>3.3976666666666691E-3</c:v>
                </c:pt>
                <c:pt idx="45">
                  <c:v>3.4043333333333313E-3</c:v>
                </c:pt>
                <c:pt idx="46">
                  <c:v>3.4483333333333323E-3</c:v>
                </c:pt>
                <c:pt idx="47">
                  <c:v>3.4089999999999984E-3</c:v>
                </c:pt>
                <c:pt idx="48">
                  <c:v>3.3883333333333317E-3</c:v>
                </c:pt>
                <c:pt idx="49">
                  <c:v>3.4569999999999996E-3</c:v>
                </c:pt>
                <c:pt idx="50">
                  <c:v>3.4443333333333353E-3</c:v>
                </c:pt>
                <c:pt idx="51">
                  <c:v>3.4159999999999998E-3</c:v>
                </c:pt>
                <c:pt idx="52">
                  <c:v>3.4476666666666666E-3</c:v>
                </c:pt>
                <c:pt idx="53">
                  <c:v>3.4280000000000005E-3</c:v>
                </c:pt>
                <c:pt idx="54">
                  <c:v>3.4419999999999976E-3</c:v>
                </c:pt>
                <c:pt idx="55">
                  <c:v>3.4056666666666645E-3</c:v>
                </c:pt>
                <c:pt idx="56">
                  <c:v>3.3876666666666664E-3</c:v>
                </c:pt>
                <c:pt idx="57">
                  <c:v>3.3713333333333321E-3</c:v>
                </c:pt>
                <c:pt idx="58">
                  <c:v>3.3899999999999967E-3</c:v>
                </c:pt>
                <c:pt idx="59">
                  <c:v>3.3666666666666658E-3</c:v>
                </c:pt>
                <c:pt idx="60">
                  <c:v>3.3753333333333326E-3</c:v>
                </c:pt>
                <c:pt idx="61">
                  <c:v>3.3880000000000008E-3</c:v>
                </c:pt>
                <c:pt idx="62">
                  <c:v>3.3703333333333307E-3</c:v>
                </c:pt>
                <c:pt idx="63">
                  <c:v>3.3776666666666634E-3</c:v>
                </c:pt>
                <c:pt idx="64">
                  <c:v>3.3883333333333304E-3</c:v>
                </c:pt>
                <c:pt idx="65">
                  <c:v>3.363000000000001E-3</c:v>
                </c:pt>
                <c:pt idx="66">
                  <c:v>3.3839999999999973E-3</c:v>
                </c:pt>
                <c:pt idx="67">
                  <c:v>3.4086666666666657E-3</c:v>
                </c:pt>
                <c:pt idx="68">
                  <c:v>3.380333333333332E-3</c:v>
                </c:pt>
                <c:pt idx="69">
                  <c:v>3.3769999999999976E-3</c:v>
                </c:pt>
                <c:pt idx="70">
                  <c:v>3.4126666666666684E-3</c:v>
                </c:pt>
                <c:pt idx="71">
                  <c:v>3.3803333333333324E-3</c:v>
                </c:pt>
                <c:pt idx="72">
                  <c:v>3.3783333333333334E-3</c:v>
                </c:pt>
                <c:pt idx="73">
                  <c:v>3.3730000000000001E-3</c:v>
                </c:pt>
                <c:pt idx="74">
                  <c:v>3.3380000000000003E-3</c:v>
                </c:pt>
                <c:pt idx="75">
                  <c:v>3.3449999999999973E-3</c:v>
                </c:pt>
                <c:pt idx="76">
                  <c:v>3.3669999999999985E-3</c:v>
                </c:pt>
                <c:pt idx="77">
                  <c:v>3.3613333333333355E-3</c:v>
                </c:pt>
                <c:pt idx="78">
                  <c:v>3.3756666666666635E-3</c:v>
                </c:pt>
                <c:pt idx="79">
                  <c:v>3.3633333333333345E-3</c:v>
                </c:pt>
                <c:pt idx="80">
                  <c:v>3.3456666666666648E-3</c:v>
                </c:pt>
                <c:pt idx="81">
                  <c:v>3.3870000000000024E-3</c:v>
                </c:pt>
                <c:pt idx="82">
                  <c:v>3.3376666666666654E-3</c:v>
                </c:pt>
                <c:pt idx="83">
                  <c:v>3.3213333333333307E-3</c:v>
                </c:pt>
                <c:pt idx="84">
                  <c:v>3.3806666666666642E-3</c:v>
                </c:pt>
                <c:pt idx="85">
                  <c:v>3.2859999999999986E-3</c:v>
                </c:pt>
                <c:pt idx="86">
                  <c:v>3.3559999999999992E-3</c:v>
                </c:pt>
                <c:pt idx="87">
                  <c:v>3.3296666666666665E-3</c:v>
                </c:pt>
                <c:pt idx="88">
                  <c:v>3.3359999999999991E-3</c:v>
                </c:pt>
                <c:pt idx="89">
                  <c:v>3.3469999999999993E-3</c:v>
                </c:pt>
                <c:pt idx="90">
                  <c:v>3.3169999999999983E-3</c:v>
                </c:pt>
                <c:pt idx="91">
                  <c:v>3.3450000000000003E-3</c:v>
                </c:pt>
                <c:pt idx="92">
                  <c:v>3.378333333333333E-3</c:v>
                </c:pt>
                <c:pt idx="93">
                  <c:v>3.3109999999999971E-3</c:v>
                </c:pt>
                <c:pt idx="94">
                  <c:v>3.3633333333333336E-3</c:v>
                </c:pt>
                <c:pt idx="95">
                  <c:v>3.3766666666666654E-3</c:v>
                </c:pt>
                <c:pt idx="96">
                  <c:v>3.3493333333333322E-3</c:v>
                </c:pt>
                <c:pt idx="97">
                  <c:v>3.3113333333333319E-3</c:v>
                </c:pt>
                <c:pt idx="98">
                  <c:v>3.3169999999999979E-3</c:v>
                </c:pt>
                <c:pt idx="99">
                  <c:v>3.3733333333333332E-3</c:v>
                </c:pt>
                <c:pt idx="100">
                  <c:v>3.3063333333333339E-3</c:v>
                </c:pt>
                <c:pt idx="101">
                  <c:v>3.2976666666666662E-3</c:v>
                </c:pt>
                <c:pt idx="102">
                  <c:v>3.3493333333333331E-3</c:v>
                </c:pt>
                <c:pt idx="103">
                  <c:v>3.3599999999999984E-3</c:v>
                </c:pt>
                <c:pt idx="104">
                  <c:v>3.3649999999999956E-3</c:v>
                </c:pt>
                <c:pt idx="105">
                  <c:v>3.3463333333333314E-3</c:v>
                </c:pt>
                <c:pt idx="106">
                  <c:v>3.3023333333333307E-3</c:v>
                </c:pt>
                <c:pt idx="107">
                  <c:v>3.3666666666666658E-3</c:v>
                </c:pt>
                <c:pt idx="108">
                  <c:v>3.3613333333333325E-3</c:v>
                </c:pt>
                <c:pt idx="109">
                  <c:v>3.3153333333333307E-3</c:v>
                </c:pt>
                <c:pt idx="110">
                  <c:v>3.3199999999999974E-3</c:v>
                </c:pt>
                <c:pt idx="111">
                  <c:v>3.3273333333333293E-3</c:v>
                </c:pt>
                <c:pt idx="112">
                  <c:v>3.3800000000000002E-3</c:v>
                </c:pt>
                <c:pt idx="113">
                  <c:v>3.3506666666666646E-3</c:v>
                </c:pt>
                <c:pt idx="114">
                  <c:v>3.3253333333333303E-3</c:v>
                </c:pt>
                <c:pt idx="115">
                  <c:v>3.3556666666666665E-3</c:v>
                </c:pt>
                <c:pt idx="116">
                  <c:v>3.3319999999999973E-3</c:v>
                </c:pt>
                <c:pt idx="117">
                  <c:v>3.3339999999999984E-3</c:v>
                </c:pt>
                <c:pt idx="118">
                  <c:v>3.3113333333333311E-3</c:v>
                </c:pt>
                <c:pt idx="119">
                  <c:v>3.3303333333333314E-3</c:v>
                </c:pt>
                <c:pt idx="120">
                  <c:v>3.3513333333333329E-3</c:v>
                </c:pt>
                <c:pt idx="121">
                  <c:v>3.3576666666666624E-3</c:v>
                </c:pt>
                <c:pt idx="122">
                  <c:v>3.3466666666666666E-3</c:v>
                </c:pt>
                <c:pt idx="123">
                  <c:v>3.3283333333333329E-3</c:v>
                </c:pt>
                <c:pt idx="124">
                  <c:v>3.3026666666666643E-3</c:v>
                </c:pt>
                <c:pt idx="125">
                  <c:v>3.351666666666666E-3</c:v>
                </c:pt>
                <c:pt idx="126">
                  <c:v>3.3023333333333338E-3</c:v>
                </c:pt>
                <c:pt idx="127">
                  <c:v>3.3306666666666675E-3</c:v>
                </c:pt>
                <c:pt idx="128">
                  <c:v>3.3456666666666674E-3</c:v>
                </c:pt>
                <c:pt idx="129">
                  <c:v>3.3516666666666656E-3</c:v>
                </c:pt>
                <c:pt idx="130">
                  <c:v>3.2956666666666642E-3</c:v>
                </c:pt>
                <c:pt idx="131">
                  <c:v>3.3043333333333323E-3</c:v>
                </c:pt>
                <c:pt idx="132">
                  <c:v>3.2723333333333328E-3</c:v>
                </c:pt>
                <c:pt idx="133">
                  <c:v>3.3313333333333333E-3</c:v>
                </c:pt>
                <c:pt idx="134">
                  <c:v>3.2906666666666679E-3</c:v>
                </c:pt>
                <c:pt idx="135">
                  <c:v>3.3113333333333306E-3</c:v>
                </c:pt>
                <c:pt idx="136">
                  <c:v>3.3226666666666647E-3</c:v>
                </c:pt>
                <c:pt idx="137">
                  <c:v>3.3586666666666661E-3</c:v>
                </c:pt>
                <c:pt idx="138">
                  <c:v>3.2959999999999995E-3</c:v>
                </c:pt>
                <c:pt idx="139">
                  <c:v>3.3059999999999986E-3</c:v>
                </c:pt>
                <c:pt idx="140">
                  <c:v>3.3379999999999972E-3</c:v>
                </c:pt>
                <c:pt idx="141">
                  <c:v>3.3743333333333334E-3</c:v>
                </c:pt>
                <c:pt idx="142">
                  <c:v>3.3470000000000001E-3</c:v>
                </c:pt>
                <c:pt idx="143">
                  <c:v>3.3349999999999981E-3</c:v>
                </c:pt>
                <c:pt idx="144">
                  <c:v>3.3233333333333322E-3</c:v>
                </c:pt>
                <c:pt idx="145">
                  <c:v>3.3183333333333333E-3</c:v>
                </c:pt>
                <c:pt idx="146">
                  <c:v>3.3156666666666655E-3</c:v>
                </c:pt>
                <c:pt idx="147">
                  <c:v>3.2989999999999985E-3</c:v>
                </c:pt>
                <c:pt idx="148">
                  <c:v>3.3429999999999996E-3</c:v>
                </c:pt>
                <c:pt idx="149">
                  <c:v>3.3013333333333323E-3</c:v>
                </c:pt>
                <c:pt idx="150">
                  <c:v>3.3469999999999975E-3</c:v>
                </c:pt>
                <c:pt idx="151">
                  <c:v>3.3329999999999979E-3</c:v>
                </c:pt>
                <c:pt idx="152">
                  <c:v>3.3090000000000003E-3</c:v>
                </c:pt>
                <c:pt idx="153">
                  <c:v>3.3483333333333308E-3</c:v>
                </c:pt>
                <c:pt idx="154">
                  <c:v>3.357333333333332E-3</c:v>
                </c:pt>
                <c:pt idx="155">
                  <c:v>3.3233333333333301E-3</c:v>
                </c:pt>
                <c:pt idx="156">
                  <c:v>3.293666666666667E-3</c:v>
                </c:pt>
                <c:pt idx="157">
                  <c:v>3.2909999999999971E-3</c:v>
                </c:pt>
                <c:pt idx="158">
                  <c:v>3.3503333333333328E-3</c:v>
                </c:pt>
                <c:pt idx="159">
                  <c:v>3.3473333333333324E-3</c:v>
                </c:pt>
                <c:pt idx="160">
                  <c:v>3.3739999999999998E-3</c:v>
                </c:pt>
                <c:pt idx="161">
                  <c:v>3.3386666666666651E-3</c:v>
                </c:pt>
                <c:pt idx="162">
                  <c:v>3.3049999999999998E-3</c:v>
                </c:pt>
                <c:pt idx="163">
                  <c:v>3.3103333333333301E-3</c:v>
                </c:pt>
                <c:pt idx="164">
                  <c:v>3.2629999999999994E-3</c:v>
                </c:pt>
                <c:pt idx="165">
                  <c:v>3.3326666666666661E-3</c:v>
                </c:pt>
                <c:pt idx="166">
                  <c:v>3.3566666666666627E-3</c:v>
                </c:pt>
                <c:pt idx="167">
                  <c:v>3.3883333333333326E-3</c:v>
                </c:pt>
                <c:pt idx="168">
                  <c:v>3.3256666666666638E-3</c:v>
                </c:pt>
                <c:pt idx="169">
                  <c:v>3.3376666666666646E-3</c:v>
                </c:pt>
                <c:pt idx="170">
                  <c:v>3.3383333333333312E-3</c:v>
                </c:pt>
                <c:pt idx="171">
                  <c:v>3.3119999999999981E-3</c:v>
                </c:pt>
                <c:pt idx="172">
                  <c:v>3.3459999999999987E-3</c:v>
                </c:pt>
                <c:pt idx="173">
                  <c:v>3.3033333333333313E-3</c:v>
                </c:pt>
                <c:pt idx="174">
                  <c:v>3.3573333333333337E-3</c:v>
                </c:pt>
                <c:pt idx="175">
                  <c:v>3.3373333333333345E-3</c:v>
                </c:pt>
                <c:pt idx="176">
                  <c:v>3.3250000000000007E-3</c:v>
                </c:pt>
                <c:pt idx="177">
                  <c:v>3.3706666666666694E-3</c:v>
                </c:pt>
                <c:pt idx="178">
                  <c:v>3.2979999999999988E-3</c:v>
                </c:pt>
                <c:pt idx="179">
                  <c:v>3.3073333333333327E-3</c:v>
                </c:pt>
                <c:pt idx="180">
                  <c:v>3.3649999999999973E-3</c:v>
                </c:pt>
                <c:pt idx="181">
                  <c:v>3.3419999999999999E-3</c:v>
                </c:pt>
                <c:pt idx="182">
                  <c:v>3.3326666666666656E-3</c:v>
                </c:pt>
                <c:pt idx="183">
                  <c:v>3.3543333333333333E-3</c:v>
                </c:pt>
                <c:pt idx="184">
                  <c:v>3.3263333333333313E-3</c:v>
                </c:pt>
                <c:pt idx="185">
                  <c:v>3.3393333333333313E-3</c:v>
                </c:pt>
                <c:pt idx="186">
                  <c:v>3.3363333333333313E-3</c:v>
                </c:pt>
                <c:pt idx="187">
                  <c:v>3.3233333333333305E-3</c:v>
                </c:pt>
                <c:pt idx="188">
                  <c:v>3.3309999999999989E-3</c:v>
                </c:pt>
                <c:pt idx="189">
                  <c:v>3.2973333333333301E-3</c:v>
                </c:pt>
                <c:pt idx="190">
                  <c:v>3.3083333333333337E-3</c:v>
                </c:pt>
                <c:pt idx="191">
                  <c:v>3.3396666666666631E-3</c:v>
                </c:pt>
                <c:pt idx="192">
                  <c:v>3.2819999999999976E-3</c:v>
                </c:pt>
                <c:pt idx="193">
                  <c:v>3.3463333333333318E-3</c:v>
                </c:pt>
                <c:pt idx="194">
                  <c:v>3.3159999999999973E-3</c:v>
                </c:pt>
                <c:pt idx="195">
                  <c:v>3.3163333333333291E-3</c:v>
                </c:pt>
                <c:pt idx="196">
                  <c:v>3.2976666666666679E-3</c:v>
                </c:pt>
                <c:pt idx="197">
                  <c:v>3.321666666666665E-3</c:v>
                </c:pt>
                <c:pt idx="198">
                  <c:v>3.3110000000000001E-3</c:v>
                </c:pt>
                <c:pt idx="199">
                  <c:v>3.3299999999999983E-3</c:v>
                </c:pt>
              </c:numCache>
            </c:numRef>
          </c:yVal>
          <c:smooth val="1"/>
        </c:ser>
        <c:ser>
          <c:idx val="2"/>
          <c:order val="2"/>
          <c:tx>
            <c:v>C1 60% T3 (1) B</c:v>
          </c:tx>
          <c:marker>
            <c:symbol val="none"/>
          </c:marker>
          <c:yVal>
            <c:numRef>
              <c:f>'C1T3 B'!$KO$1:$KO$200</c:f>
              <c:numCache>
                <c:formatCode>General</c:formatCode>
                <c:ptCount val="200"/>
                <c:pt idx="0">
                  <c:v>3.7786666666666797E-3</c:v>
                </c:pt>
                <c:pt idx="1">
                  <c:v>3.801666666666675E-3</c:v>
                </c:pt>
                <c:pt idx="2">
                  <c:v>3.7976666666666753E-3</c:v>
                </c:pt>
                <c:pt idx="3">
                  <c:v>3.8210000000000062E-3</c:v>
                </c:pt>
                <c:pt idx="4">
                  <c:v>3.8256666666666756E-3</c:v>
                </c:pt>
                <c:pt idx="5">
                  <c:v>3.8146666666666728E-3</c:v>
                </c:pt>
                <c:pt idx="6">
                  <c:v>3.8450000000000064E-3</c:v>
                </c:pt>
                <c:pt idx="7">
                  <c:v>3.8036666666666735E-3</c:v>
                </c:pt>
                <c:pt idx="8">
                  <c:v>3.8310000000000067E-3</c:v>
                </c:pt>
                <c:pt idx="9">
                  <c:v>3.8070000000000048E-3</c:v>
                </c:pt>
                <c:pt idx="10">
                  <c:v>3.7970000000000074E-3</c:v>
                </c:pt>
                <c:pt idx="11">
                  <c:v>3.8260000000000073E-3</c:v>
                </c:pt>
                <c:pt idx="12">
                  <c:v>3.7866666666666752E-3</c:v>
                </c:pt>
                <c:pt idx="13">
                  <c:v>3.7763333333333394E-3</c:v>
                </c:pt>
                <c:pt idx="14">
                  <c:v>3.7773333333333409E-3</c:v>
                </c:pt>
                <c:pt idx="15">
                  <c:v>3.7706666666666735E-3</c:v>
                </c:pt>
                <c:pt idx="16">
                  <c:v>3.7503333333333416E-3</c:v>
                </c:pt>
                <c:pt idx="17">
                  <c:v>3.7353333333333388E-3</c:v>
                </c:pt>
                <c:pt idx="18">
                  <c:v>3.7596666666666724E-3</c:v>
                </c:pt>
                <c:pt idx="19">
                  <c:v>3.6970000000000058E-3</c:v>
                </c:pt>
                <c:pt idx="20">
                  <c:v>3.7363333333333424E-3</c:v>
                </c:pt>
                <c:pt idx="21">
                  <c:v>3.6676666666666689E-3</c:v>
                </c:pt>
                <c:pt idx="22">
                  <c:v>3.7123333333333387E-3</c:v>
                </c:pt>
                <c:pt idx="23">
                  <c:v>3.6626666666666704E-3</c:v>
                </c:pt>
                <c:pt idx="24">
                  <c:v>3.6490000000000008E-3</c:v>
                </c:pt>
                <c:pt idx="25">
                  <c:v>3.6746666666666707E-3</c:v>
                </c:pt>
                <c:pt idx="26">
                  <c:v>3.6446666666666732E-3</c:v>
                </c:pt>
                <c:pt idx="27">
                  <c:v>3.6533333333333387E-3</c:v>
                </c:pt>
                <c:pt idx="28">
                  <c:v>3.6313333333333367E-3</c:v>
                </c:pt>
                <c:pt idx="29">
                  <c:v>3.6040000000000026E-3</c:v>
                </c:pt>
                <c:pt idx="30">
                  <c:v>3.622666666666669E-3</c:v>
                </c:pt>
                <c:pt idx="31">
                  <c:v>3.6240000000000044E-3</c:v>
                </c:pt>
                <c:pt idx="32">
                  <c:v>3.6073333333333348E-3</c:v>
                </c:pt>
                <c:pt idx="33">
                  <c:v>3.590000000000002E-3</c:v>
                </c:pt>
                <c:pt idx="34">
                  <c:v>3.5946666666666683E-3</c:v>
                </c:pt>
                <c:pt idx="35">
                  <c:v>3.5936666666666678E-3</c:v>
                </c:pt>
                <c:pt idx="36">
                  <c:v>3.5693333333333323E-3</c:v>
                </c:pt>
                <c:pt idx="37">
                  <c:v>3.5670000000000038E-3</c:v>
                </c:pt>
                <c:pt idx="38">
                  <c:v>3.542E-3</c:v>
                </c:pt>
                <c:pt idx="39">
                  <c:v>3.5520000000000018E-3</c:v>
                </c:pt>
                <c:pt idx="40">
                  <c:v>3.5436666666666685E-3</c:v>
                </c:pt>
                <c:pt idx="41">
                  <c:v>3.5370000000000006E-3</c:v>
                </c:pt>
                <c:pt idx="42">
                  <c:v>3.5629999999999998E-3</c:v>
                </c:pt>
                <c:pt idx="43">
                  <c:v>3.518666666666666E-3</c:v>
                </c:pt>
                <c:pt idx="44">
                  <c:v>3.5193333333333322E-3</c:v>
                </c:pt>
                <c:pt idx="45">
                  <c:v>3.5056666666666669E-3</c:v>
                </c:pt>
                <c:pt idx="46">
                  <c:v>3.4813333333333341E-3</c:v>
                </c:pt>
                <c:pt idx="47">
                  <c:v>3.5146666666666672E-3</c:v>
                </c:pt>
                <c:pt idx="48">
                  <c:v>3.4640000000000014E-3</c:v>
                </c:pt>
                <c:pt idx="49">
                  <c:v>3.4986666666666686E-3</c:v>
                </c:pt>
                <c:pt idx="50">
                  <c:v>3.471999999999999E-3</c:v>
                </c:pt>
                <c:pt idx="51">
                  <c:v>3.4663333333333326E-3</c:v>
                </c:pt>
                <c:pt idx="52">
                  <c:v>3.4303333333333299E-3</c:v>
                </c:pt>
                <c:pt idx="53">
                  <c:v>3.4326666666666659E-3</c:v>
                </c:pt>
                <c:pt idx="54">
                  <c:v>3.4249999999999988E-3</c:v>
                </c:pt>
                <c:pt idx="55">
                  <c:v>3.4203333333333325E-3</c:v>
                </c:pt>
                <c:pt idx="56">
                  <c:v>3.4446666666666671E-3</c:v>
                </c:pt>
                <c:pt idx="57">
                  <c:v>3.4283333333333318E-3</c:v>
                </c:pt>
                <c:pt idx="58">
                  <c:v>3.380333333333332E-3</c:v>
                </c:pt>
                <c:pt idx="59">
                  <c:v>3.4146666666666635E-3</c:v>
                </c:pt>
                <c:pt idx="60">
                  <c:v>3.3999999999999985E-3</c:v>
                </c:pt>
                <c:pt idx="61">
                  <c:v>3.385999999999998E-3</c:v>
                </c:pt>
                <c:pt idx="62">
                  <c:v>3.4109999999999995E-3</c:v>
                </c:pt>
                <c:pt idx="63">
                  <c:v>3.4160000000000006E-3</c:v>
                </c:pt>
                <c:pt idx="64">
                  <c:v>3.3769999999999968E-3</c:v>
                </c:pt>
                <c:pt idx="65">
                  <c:v>3.3803333333333302E-3</c:v>
                </c:pt>
                <c:pt idx="66">
                  <c:v>3.408333333333334E-3</c:v>
                </c:pt>
                <c:pt idx="67">
                  <c:v>3.3859999999999988E-3</c:v>
                </c:pt>
                <c:pt idx="68">
                  <c:v>3.3949999999999991E-3</c:v>
                </c:pt>
                <c:pt idx="69">
                  <c:v>3.4049999999999966E-3</c:v>
                </c:pt>
                <c:pt idx="70">
                  <c:v>3.4059999999999971E-3</c:v>
                </c:pt>
                <c:pt idx="71">
                  <c:v>3.3980000000000017E-3</c:v>
                </c:pt>
                <c:pt idx="72">
                  <c:v>3.383999999999996E-3</c:v>
                </c:pt>
                <c:pt idx="73">
                  <c:v>3.3556666666666657E-3</c:v>
                </c:pt>
                <c:pt idx="74">
                  <c:v>3.3626666666666648E-3</c:v>
                </c:pt>
                <c:pt idx="75">
                  <c:v>3.3649999999999982E-3</c:v>
                </c:pt>
                <c:pt idx="76">
                  <c:v>3.3439999999999971E-3</c:v>
                </c:pt>
                <c:pt idx="77">
                  <c:v>3.3849999999999965E-3</c:v>
                </c:pt>
                <c:pt idx="78">
                  <c:v>3.3456666666666639E-3</c:v>
                </c:pt>
                <c:pt idx="79">
                  <c:v>3.3809999999999986E-3</c:v>
                </c:pt>
                <c:pt idx="80">
                  <c:v>3.360666666666662E-3</c:v>
                </c:pt>
                <c:pt idx="81">
                  <c:v>3.3233333333333288E-3</c:v>
                </c:pt>
                <c:pt idx="82">
                  <c:v>3.3376666666666654E-3</c:v>
                </c:pt>
                <c:pt idx="83">
                  <c:v>3.3169999999999983E-3</c:v>
                </c:pt>
                <c:pt idx="84">
                  <c:v>3.3279999999999985E-3</c:v>
                </c:pt>
                <c:pt idx="85">
                  <c:v>3.3483333333333308E-3</c:v>
                </c:pt>
                <c:pt idx="86">
                  <c:v>3.361666666666663E-3</c:v>
                </c:pt>
                <c:pt idx="87">
                  <c:v>3.3553333333333326E-3</c:v>
                </c:pt>
                <c:pt idx="88">
                  <c:v>3.360666666666662E-3</c:v>
                </c:pt>
                <c:pt idx="89">
                  <c:v>3.341999999999996E-3</c:v>
                </c:pt>
                <c:pt idx="90">
                  <c:v>3.343999999999995E-3</c:v>
                </c:pt>
                <c:pt idx="91">
                  <c:v>3.3479999999999968E-3</c:v>
                </c:pt>
                <c:pt idx="92">
                  <c:v>3.3336666666666627E-3</c:v>
                </c:pt>
                <c:pt idx="93">
                  <c:v>3.3406666666666645E-3</c:v>
                </c:pt>
                <c:pt idx="94">
                  <c:v>3.3406666666666637E-3</c:v>
                </c:pt>
                <c:pt idx="95">
                  <c:v>3.338666666666663E-3</c:v>
                </c:pt>
                <c:pt idx="96">
                  <c:v>3.340666666666668E-3</c:v>
                </c:pt>
                <c:pt idx="97">
                  <c:v>3.2989999999999981E-3</c:v>
                </c:pt>
                <c:pt idx="98">
                  <c:v>3.3189999999999973E-3</c:v>
                </c:pt>
                <c:pt idx="99">
                  <c:v>3.358333333333333E-3</c:v>
                </c:pt>
                <c:pt idx="100">
                  <c:v>3.3353333333333325E-3</c:v>
                </c:pt>
                <c:pt idx="101">
                  <c:v>3.3573333333333307E-3</c:v>
                </c:pt>
                <c:pt idx="102">
                  <c:v>3.3086666666666611E-3</c:v>
                </c:pt>
                <c:pt idx="103">
                  <c:v>3.3336666666666653E-3</c:v>
                </c:pt>
                <c:pt idx="104">
                  <c:v>3.3036666666666644E-3</c:v>
                </c:pt>
                <c:pt idx="105">
                  <c:v>3.3389999999999956E-3</c:v>
                </c:pt>
                <c:pt idx="106">
                  <c:v>3.3606666666666646E-3</c:v>
                </c:pt>
                <c:pt idx="107">
                  <c:v>3.3416666666666621E-3</c:v>
                </c:pt>
                <c:pt idx="108">
                  <c:v>3.3359999999999983E-3</c:v>
                </c:pt>
                <c:pt idx="109">
                  <c:v>3.3313333333333324E-3</c:v>
                </c:pt>
                <c:pt idx="110">
                  <c:v>3.3679999999999977E-3</c:v>
                </c:pt>
                <c:pt idx="111">
                  <c:v>3.2979999999999962E-3</c:v>
                </c:pt>
                <c:pt idx="112">
                  <c:v>3.338666666666663E-3</c:v>
                </c:pt>
                <c:pt idx="113">
                  <c:v>3.3553333333333326E-3</c:v>
                </c:pt>
                <c:pt idx="114">
                  <c:v>3.3443333333333298E-3</c:v>
                </c:pt>
                <c:pt idx="115">
                  <c:v>3.3449999999999964E-3</c:v>
                </c:pt>
                <c:pt idx="116">
                  <c:v>3.2956666666666668E-3</c:v>
                </c:pt>
                <c:pt idx="117">
                  <c:v>3.2819999999999972E-3</c:v>
                </c:pt>
                <c:pt idx="118">
                  <c:v>3.3266666666666653E-3</c:v>
                </c:pt>
                <c:pt idx="119">
                  <c:v>3.320999999999998E-3</c:v>
                </c:pt>
                <c:pt idx="120">
                  <c:v>3.3156666666666625E-3</c:v>
                </c:pt>
                <c:pt idx="121">
                  <c:v>3.3246666666666641E-3</c:v>
                </c:pt>
                <c:pt idx="122">
                  <c:v>3.3066666666666644E-3</c:v>
                </c:pt>
                <c:pt idx="123">
                  <c:v>3.347999999999999E-3</c:v>
                </c:pt>
                <c:pt idx="124">
                  <c:v>3.3266666666666653E-3</c:v>
                </c:pt>
                <c:pt idx="125">
                  <c:v>3.3869999999999977E-3</c:v>
                </c:pt>
                <c:pt idx="126">
                  <c:v>3.2736666666666634E-3</c:v>
                </c:pt>
                <c:pt idx="127">
                  <c:v>3.3149999999999946E-3</c:v>
                </c:pt>
                <c:pt idx="128">
                  <c:v>3.3183333333333316E-3</c:v>
                </c:pt>
                <c:pt idx="129">
                  <c:v>3.3019999999999955E-3</c:v>
                </c:pt>
                <c:pt idx="130">
                  <c:v>3.3093333333333312E-3</c:v>
                </c:pt>
                <c:pt idx="131">
                  <c:v>3.3109999999999958E-3</c:v>
                </c:pt>
                <c:pt idx="132">
                  <c:v>3.3166666666666635E-3</c:v>
                </c:pt>
                <c:pt idx="133">
                  <c:v>3.2913333333333323E-3</c:v>
                </c:pt>
                <c:pt idx="134">
                  <c:v>3.2983333333333315E-3</c:v>
                </c:pt>
                <c:pt idx="135">
                  <c:v>3.3309999999999976E-3</c:v>
                </c:pt>
                <c:pt idx="136">
                  <c:v>3.3103333333333301E-3</c:v>
                </c:pt>
                <c:pt idx="137">
                  <c:v>3.3153333333333312E-3</c:v>
                </c:pt>
                <c:pt idx="138">
                  <c:v>3.3226666666666643E-3</c:v>
                </c:pt>
                <c:pt idx="139">
                  <c:v>3.3349999999999955E-3</c:v>
                </c:pt>
                <c:pt idx="140">
                  <c:v>3.3366666666666618E-3</c:v>
                </c:pt>
                <c:pt idx="141">
                  <c:v>3.3146666666666645E-3</c:v>
                </c:pt>
                <c:pt idx="142">
                  <c:v>3.2839999999999948E-3</c:v>
                </c:pt>
                <c:pt idx="143">
                  <c:v>3.288999999999999E-3</c:v>
                </c:pt>
                <c:pt idx="144">
                  <c:v>3.3179999999999972E-3</c:v>
                </c:pt>
                <c:pt idx="145">
                  <c:v>3.3233333333333301E-3</c:v>
                </c:pt>
                <c:pt idx="146">
                  <c:v>3.3123333333333312E-3</c:v>
                </c:pt>
                <c:pt idx="147">
                  <c:v>3.3006666666666627E-3</c:v>
                </c:pt>
                <c:pt idx="148">
                  <c:v>3.3156666666666655E-3</c:v>
                </c:pt>
                <c:pt idx="149">
                  <c:v>3.3159999999999969E-3</c:v>
                </c:pt>
                <c:pt idx="150">
                  <c:v>3.346333333333334E-3</c:v>
                </c:pt>
                <c:pt idx="151">
                  <c:v>3.2986666666666642E-3</c:v>
                </c:pt>
                <c:pt idx="152">
                  <c:v>3.2936666666666657E-3</c:v>
                </c:pt>
                <c:pt idx="153">
                  <c:v>3.3266666666666653E-3</c:v>
                </c:pt>
                <c:pt idx="154">
                  <c:v>3.3233333333333283E-3</c:v>
                </c:pt>
                <c:pt idx="155">
                  <c:v>3.3146666666666632E-3</c:v>
                </c:pt>
                <c:pt idx="156">
                  <c:v>3.3066666666666639E-3</c:v>
                </c:pt>
                <c:pt idx="157">
                  <c:v>3.319999999999997E-3</c:v>
                </c:pt>
                <c:pt idx="158">
                  <c:v>3.3163333333333326E-3</c:v>
                </c:pt>
                <c:pt idx="159">
                  <c:v>3.3313333333333298E-3</c:v>
                </c:pt>
                <c:pt idx="160">
                  <c:v>3.3153333333333312E-3</c:v>
                </c:pt>
                <c:pt idx="161">
                  <c:v>3.3333333333333301E-3</c:v>
                </c:pt>
                <c:pt idx="162">
                  <c:v>3.3243333333333311E-3</c:v>
                </c:pt>
                <c:pt idx="163">
                  <c:v>3.3069999999999979E-3</c:v>
                </c:pt>
                <c:pt idx="164">
                  <c:v>3.2733333333333291E-3</c:v>
                </c:pt>
                <c:pt idx="165">
                  <c:v>3.2883333333333323E-3</c:v>
                </c:pt>
                <c:pt idx="166">
                  <c:v>3.2899999999999974E-3</c:v>
                </c:pt>
                <c:pt idx="167">
                  <c:v>3.3096666666666626E-3</c:v>
                </c:pt>
                <c:pt idx="168">
                  <c:v>3.336999999999998E-3</c:v>
                </c:pt>
                <c:pt idx="169">
                  <c:v>3.2929999999999991E-3</c:v>
                </c:pt>
                <c:pt idx="170">
                  <c:v>3.3026666666666621E-3</c:v>
                </c:pt>
                <c:pt idx="171">
                  <c:v>3.2943333333333305E-3</c:v>
                </c:pt>
                <c:pt idx="172">
                  <c:v>3.3019999999999959E-3</c:v>
                </c:pt>
                <c:pt idx="173">
                  <c:v>3.3213333333333289E-3</c:v>
                </c:pt>
                <c:pt idx="174">
                  <c:v>3.3293333333333304E-3</c:v>
                </c:pt>
                <c:pt idx="175">
                  <c:v>3.2993333333333303E-3</c:v>
                </c:pt>
                <c:pt idx="176">
                  <c:v>3.3193333333333282E-3</c:v>
                </c:pt>
                <c:pt idx="177">
                  <c:v>3.2976666666666653E-3</c:v>
                </c:pt>
                <c:pt idx="178">
                  <c:v>3.2926666666666625E-3</c:v>
                </c:pt>
                <c:pt idx="179">
                  <c:v>3.2896666666666612E-3</c:v>
                </c:pt>
                <c:pt idx="180">
                  <c:v>3.2833333333333338E-3</c:v>
                </c:pt>
                <c:pt idx="181">
                  <c:v>3.3053333333333285E-3</c:v>
                </c:pt>
                <c:pt idx="182">
                  <c:v>3.3146666666666637E-3</c:v>
                </c:pt>
                <c:pt idx="183">
                  <c:v>3.3013333333333306E-3</c:v>
                </c:pt>
                <c:pt idx="184">
                  <c:v>3.2826666666666646E-3</c:v>
                </c:pt>
                <c:pt idx="185">
                  <c:v>3.3099999999999987E-3</c:v>
                </c:pt>
                <c:pt idx="186">
                  <c:v>3.2926666666666647E-3</c:v>
                </c:pt>
                <c:pt idx="187">
                  <c:v>3.3453333333333312E-3</c:v>
                </c:pt>
                <c:pt idx="188">
                  <c:v>3.3389999999999987E-3</c:v>
                </c:pt>
                <c:pt idx="189">
                  <c:v>3.3089999999999977E-3</c:v>
                </c:pt>
                <c:pt idx="190">
                  <c:v>3.3243333333333311E-3</c:v>
                </c:pt>
                <c:pt idx="191">
                  <c:v>3.300666666666664E-3</c:v>
                </c:pt>
                <c:pt idx="192">
                  <c:v>3.3469999999999954E-3</c:v>
                </c:pt>
                <c:pt idx="193">
                  <c:v>3.340666666666665E-3</c:v>
                </c:pt>
                <c:pt idx="194">
                  <c:v>3.3446666666666633E-3</c:v>
                </c:pt>
                <c:pt idx="195">
                  <c:v>3.3029999999999965E-3</c:v>
                </c:pt>
                <c:pt idx="196">
                  <c:v>3.314333333333331E-3</c:v>
                </c:pt>
                <c:pt idx="197">
                  <c:v>3.3186666666666629E-3</c:v>
                </c:pt>
                <c:pt idx="198">
                  <c:v>3.2946666666666623E-3</c:v>
                </c:pt>
                <c:pt idx="199">
                  <c:v>3.2979999999999984E-3</c:v>
                </c:pt>
              </c:numCache>
            </c:numRef>
          </c:yVal>
          <c:smooth val="1"/>
        </c:ser>
        <c:ser>
          <c:idx val="3"/>
          <c:order val="3"/>
          <c:tx>
            <c:v>C1 80% T4(1) B</c:v>
          </c:tx>
          <c:marker>
            <c:symbol val="none"/>
          </c:marker>
          <c:yVal>
            <c:numRef>
              <c:f>'C1T4 B'!$KO$1:$KO$200</c:f>
              <c:numCache>
                <c:formatCode>General</c:formatCode>
                <c:ptCount val="200"/>
                <c:pt idx="0">
                  <c:v>3.767333333333346E-3</c:v>
                </c:pt>
                <c:pt idx="1">
                  <c:v>3.7900000000000117E-3</c:v>
                </c:pt>
                <c:pt idx="2">
                  <c:v>3.8163333333333447E-3</c:v>
                </c:pt>
                <c:pt idx="3">
                  <c:v>3.8196666666666782E-3</c:v>
                </c:pt>
                <c:pt idx="4">
                  <c:v>3.8203333333333448E-3</c:v>
                </c:pt>
                <c:pt idx="5">
                  <c:v>3.8113333333333445E-3</c:v>
                </c:pt>
                <c:pt idx="6">
                  <c:v>3.8256666666666777E-3</c:v>
                </c:pt>
                <c:pt idx="7">
                  <c:v>3.7960000000000103E-3</c:v>
                </c:pt>
                <c:pt idx="8">
                  <c:v>3.7890000000000111E-3</c:v>
                </c:pt>
                <c:pt idx="9">
                  <c:v>3.7980000000000088E-3</c:v>
                </c:pt>
                <c:pt idx="10">
                  <c:v>3.8010000000000084E-3</c:v>
                </c:pt>
                <c:pt idx="11">
                  <c:v>3.7590000000000102E-3</c:v>
                </c:pt>
                <c:pt idx="12">
                  <c:v>3.7580000000000118E-3</c:v>
                </c:pt>
                <c:pt idx="13">
                  <c:v>3.7360000000000084E-3</c:v>
                </c:pt>
                <c:pt idx="14">
                  <c:v>3.7393333333333449E-3</c:v>
                </c:pt>
                <c:pt idx="15">
                  <c:v>3.7020000000000095E-3</c:v>
                </c:pt>
                <c:pt idx="16">
                  <c:v>3.7110000000000116E-3</c:v>
                </c:pt>
                <c:pt idx="17">
                  <c:v>3.6876666666666763E-3</c:v>
                </c:pt>
                <c:pt idx="18">
                  <c:v>3.6883333333333408E-3</c:v>
                </c:pt>
                <c:pt idx="19">
                  <c:v>3.6593333333333413E-3</c:v>
                </c:pt>
                <c:pt idx="20">
                  <c:v>3.6573333333333436E-3</c:v>
                </c:pt>
                <c:pt idx="21">
                  <c:v>3.6510000000000093E-3</c:v>
                </c:pt>
                <c:pt idx="22">
                  <c:v>3.6660000000000056E-3</c:v>
                </c:pt>
                <c:pt idx="23">
                  <c:v>3.6276666666666718E-3</c:v>
                </c:pt>
                <c:pt idx="24">
                  <c:v>3.6300000000000074E-3</c:v>
                </c:pt>
                <c:pt idx="25">
                  <c:v>3.6083333333333362E-3</c:v>
                </c:pt>
                <c:pt idx="26">
                  <c:v>3.6263333333333412E-3</c:v>
                </c:pt>
                <c:pt idx="27">
                  <c:v>3.5890000000000067E-3</c:v>
                </c:pt>
                <c:pt idx="28">
                  <c:v>3.6153333333333415E-3</c:v>
                </c:pt>
                <c:pt idx="29">
                  <c:v>3.6040000000000043E-3</c:v>
                </c:pt>
                <c:pt idx="30">
                  <c:v>3.6033333333333377E-3</c:v>
                </c:pt>
                <c:pt idx="31">
                  <c:v>3.5903333333333369E-3</c:v>
                </c:pt>
                <c:pt idx="32">
                  <c:v>3.5806666666666734E-3</c:v>
                </c:pt>
                <c:pt idx="33">
                  <c:v>3.5736666666666707E-3</c:v>
                </c:pt>
                <c:pt idx="34">
                  <c:v>3.5620000000000031E-3</c:v>
                </c:pt>
                <c:pt idx="35">
                  <c:v>3.5860000000000045E-3</c:v>
                </c:pt>
                <c:pt idx="36">
                  <c:v>3.5836666666666703E-3</c:v>
                </c:pt>
                <c:pt idx="37">
                  <c:v>3.5713333333333365E-3</c:v>
                </c:pt>
                <c:pt idx="38">
                  <c:v>3.5650000000000026E-3</c:v>
                </c:pt>
                <c:pt idx="39">
                  <c:v>3.5703333333333377E-3</c:v>
                </c:pt>
                <c:pt idx="40">
                  <c:v>3.5566666666666689E-3</c:v>
                </c:pt>
                <c:pt idx="41">
                  <c:v>3.5743333333333386E-3</c:v>
                </c:pt>
                <c:pt idx="42">
                  <c:v>3.5660000000000032E-3</c:v>
                </c:pt>
                <c:pt idx="43">
                  <c:v>3.5513333333333343E-3</c:v>
                </c:pt>
                <c:pt idx="44">
                  <c:v>3.5610000000000047E-3</c:v>
                </c:pt>
                <c:pt idx="45">
                  <c:v>3.5610000000000008E-3</c:v>
                </c:pt>
                <c:pt idx="46">
                  <c:v>3.5603333333333329E-3</c:v>
                </c:pt>
                <c:pt idx="47">
                  <c:v>3.5603333333333385E-3</c:v>
                </c:pt>
                <c:pt idx="48">
                  <c:v>3.5363333333333345E-3</c:v>
                </c:pt>
                <c:pt idx="49">
                  <c:v>3.5446666666666695E-3</c:v>
                </c:pt>
                <c:pt idx="50">
                  <c:v>3.5560000000000006E-3</c:v>
                </c:pt>
                <c:pt idx="51">
                  <c:v>3.5540000000000025E-3</c:v>
                </c:pt>
                <c:pt idx="52">
                  <c:v>3.519666666666667E-3</c:v>
                </c:pt>
                <c:pt idx="53">
                  <c:v>3.5429999999999997E-3</c:v>
                </c:pt>
                <c:pt idx="54">
                  <c:v>3.5410000000000025E-3</c:v>
                </c:pt>
                <c:pt idx="55">
                  <c:v>3.5249999999999995E-3</c:v>
                </c:pt>
                <c:pt idx="56">
                  <c:v>3.5396666666666684E-3</c:v>
                </c:pt>
                <c:pt idx="57">
                  <c:v>3.5593333333333345E-3</c:v>
                </c:pt>
                <c:pt idx="58">
                  <c:v>3.5466666666666676E-3</c:v>
                </c:pt>
                <c:pt idx="59">
                  <c:v>3.5416666666666661E-3</c:v>
                </c:pt>
                <c:pt idx="60">
                  <c:v>3.5263333333333314E-3</c:v>
                </c:pt>
                <c:pt idx="61">
                  <c:v>3.5420000000000013E-3</c:v>
                </c:pt>
                <c:pt idx="62">
                  <c:v>3.5496666666666689E-3</c:v>
                </c:pt>
                <c:pt idx="63">
                  <c:v>3.5486666666666696E-3</c:v>
                </c:pt>
                <c:pt idx="64">
                  <c:v>3.543999999999999E-3</c:v>
                </c:pt>
                <c:pt idx="65">
                  <c:v>3.5566666666666693E-3</c:v>
                </c:pt>
                <c:pt idx="66">
                  <c:v>3.5420000000000035E-3</c:v>
                </c:pt>
                <c:pt idx="67">
                  <c:v>3.5503333333333307E-3</c:v>
                </c:pt>
                <c:pt idx="68">
                  <c:v>3.5410000000000007E-3</c:v>
                </c:pt>
                <c:pt idx="69">
                  <c:v>3.5390000000000009E-3</c:v>
                </c:pt>
                <c:pt idx="70">
                  <c:v>3.5633333333333363E-3</c:v>
                </c:pt>
                <c:pt idx="71">
                  <c:v>3.5503333333333368E-3</c:v>
                </c:pt>
                <c:pt idx="72">
                  <c:v>3.5450000000000004E-3</c:v>
                </c:pt>
                <c:pt idx="73">
                  <c:v>3.5600000000000033E-3</c:v>
                </c:pt>
                <c:pt idx="74">
                  <c:v>3.5456666666666692E-3</c:v>
                </c:pt>
                <c:pt idx="75">
                  <c:v>3.5316666666666639E-3</c:v>
                </c:pt>
                <c:pt idx="76">
                  <c:v>3.5563333333333363E-3</c:v>
                </c:pt>
                <c:pt idx="77">
                  <c:v>3.5583333333333361E-3</c:v>
                </c:pt>
                <c:pt idx="78">
                  <c:v>3.5566666666666715E-3</c:v>
                </c:pt>
                <c:pt idx="79">
                  <c:v>3.5450000000000017E-3</c:v>
                </c:pt>
                <c:pt idx="80">
                  <c:v>3.5406666666666668E-3</c:v>
                </c:pt>
                <c:pt idx="81">
                  <c:v>3.5246666666666677E-3</c:v>
                </c:pt>
                <c:pt idx="82">
                  <c:v>3.5546666666666704E-3</c:v>
                </c:pt>
                <c:pt idx="83">
                  <c:v>3.5453333333333352E-3</c:v>
                </c:pt>
                <c:pt idx="84">
                  <c:v>3.5446666666666699E-3</c:v>
                </c:pt>
                <c:pt idx="85">
                  <c:v>3.5500000000000037E-3</c:v>
                </c:pt>
                <c:pt idx="86">
                  <c:v>3.5466666666666685E-3</c:v>
                </c:pt>
                <c:pt idx="87">
                  <c:v>3.561000000000003E-3</c:v>
                </c:pt>
                <c:pt idx="88">
                  <c:v>3.5786666666666705E-3</c:v>
                </c:pt>
                <c:pt idx="89">
                  <c:v>3.5540000000000016E-3</c:v>
                </c:pt>
                <c:pt idx="90">
                  <c:v>3.5430000000000027E-3</c:v>
                </c:pt>
                <c:pt idx="91">
                  <c:v>3.5413333333333356E-3</c:v>
                </c:pt>
                <c:pt idx="92">
                  <c:v>3.5493333333333349E-3</c:v>
                </c:pt>
                <c:pt idx="93">
                  <c:v>3.545666666666667E-3</c:v>
                </c:pt>
                <c:pt idx="94">
                  <c:v>3.5389999999999987E-3</c:v>
                </c:pt>
                <c:pt idx="95">
                  <c:v>3.5583333333333352E-3</c:v>
                </c:pt>
                <c:pt idx="96">
                  <c:v>3.5543333333333343E-3</c:v>
                </c:pt>
                <c:pt idx="97">
                  <c:v>3.5400000000000015E-3</c:v>
                </c:pt>
                <c:pt idx="98">
                  <c:v>3.5506666666666664E-3</c:v>
                </c:pt>
                <c:pt idx="99">
                  <c:v>3.5450000000000013E-3</c:v>
                </c:pt>
                <c:pt idx="100">
                  <c:v>3.5576666666666686E-3</c:v>
                </c:pt>
                <c:pt idx="101">
                  <c:v>3.5580000000000017E-3</c:v>
                </c:pt>
                <c:pt idx="102">
                  <c:v>3.5496666666666667E-3</c:v>
                </c:pt>
                <c:pt idx="103">
                  <c:v>3.5440000000000011E-3</c:v>
                </c:pt>
                <c:pt idx="104">
                  <c:v>3.5376666666666694E-3</c:v>
                </c:pt>
                <c:pt idx="105">
                  <c:v>3.5406666666666668E-3</c:v>
                </c:pt>
                <c:pt idx="106">
                  <c:v>3.5603333333333342E-3</c:v>
                </c:pt>
                <c:pt idx="107">
                  <c:v>3.5560000000000045E-3</c:v>
                </c:pt>
                <c:pt idx="108">
                  <c:v>3.5346666666666669E-3</c:v>
                </c:pt>
                <c:pt idx="109">
                  <c:v>3.5433333333333376E-3</c:v>
                </c:pt>
                <c:pt idx="110">
                  <c:v>3.5673333333333364E-3</c:v>
                </c:pt>
                <c:pt idx="111">
                  <c:v>3.5289999999999992E-3</c:v>
                </c:pt>
                <c:pt idx="112">
                  <c:v>3.5350000000000017E-3</c:v>
                </c:pt>
                <c:pt idx="113">
                  <c:v>3.5510000000000003E-3</c:v>
                </c:pt>
                <c:pt idx="114">
                  <c:v>3.5576666666666677E-3</c:v>
                </c:pt>
                <c:pt idx="115">
                  <c:v>3.5450000000000013E-3</c:v>
                </c:pt>
                <c:pt idx="116">
                  <c:v>3.5386666666666661E-3</c:v>
                </c:pt>
                <c:pt idx="117">
                  <c:v>3.5693333333333345E-3</c:v>
                </c:pt>
                <c:pt idx="118">
                  <c:v>3.5336666666666659E-3</c:v>
                </c:pt>
                <c:pt idx="119">
                  <c:v>3.5569999999999998E-3</c:v>
                </c:pt>
                <c:pt idx="120">
                  <c:v>3.5379999999999995E-3</c:v>
                </c:pt>
                <c:pt idx="121">
                  <c:v>3.5453333333333335E-3</c:v>
                </c:pt>
                <c:pt idx="122">
                  <c:v>3.5436666666666663E-3</c:v>
                </c:pt>
                <c:pt idx="123">
                  <c:v>3.5320000000000026E-3</c:v>
                </c:pt>
                <c:pt idx="124">
                  <c:v>3.5366666666666715E-3</c:v>
                </c:pt>
                <c:pt idx="125">
                  <c:v>3.5293333333333327E-3</c:v>
                </c:pt>
                <c:pt idx="126">
                  <c:v>3.5286666666666713E-3</c:v>
                </c:pt>
                <c:pt idx="127">
                  <c:v>3.5520000000000005E-3</c:v>
                </c:pt>
                <c:pt idx="128">
                  <c:v>3.5436666666666681E-3</c:v>
                </c:pt>
                <c:pt idx="129">
                  <c:v>3.5490000000000001E-3</c:v>
                </c:pt>
                <c:pt idx="130">
                  <c:v>3.5410000000000007E-3</c:v>
                </c:pt>
                <c:pt idx="131">
                  <c:v>3.5466666666666685E-3</c:v>
                </c:pt>
                <c:pt idx="132">
                  <c:v>3.5276666666666703E-3</c:v>
                </c:pt>
                <c:pt idx="133">
                  <c:v>3.5343333333333351E-3</c:v>
                </c:pt>
                <c:pt idx="134">
                  <c:v>3.5536666666666685E-3</c:v>
                </c:pt>
                <c:pt idx="135">
                  <c:v>3.5383333333333343E-3</c:v>
                </c:pt>
                <c:pt idx="136">
                  <c:v>3.5356666666666666E-3</c:v>
                </c:pt>
                <c:pt idx="137">
                  <c:v>3.5383333333333352E-3</c:v>
                </c:pt>
                <c:pt idx="138">
                  <c:v>3.5540000000000059E-3</c:v>
                </c:pt>
                <c:pt idx="139">
                  <c:v>3.5546666666666682E-3</c:v>
                </c:pt>
                <c:pt idx="140">
                  <c:v>3.5466666666666663E-3</c:v>
                </c:pt>
                <c:pt idx="141">
                  <c:v>3.5480000000000038E-3</c:v>
                </c:pt>
                <c:pt idx="142">
                  <c:v>3.5420000000000035E-3</c:v>
                </c:pt>
                <c:pt idx="143">
                  <c:v>3.5443333333333351E-3</c:v>
                </c:pt>
                <c:pt idx="144">
                  <c:v>3.5553333333333357E-3</c:v>
                </c:pt>
                <c:pt idx="145">
                  <c:v>3.5460000000000023E-3</c:v>
                </c:pt>
                <c:pt idx="146">
                  <c:v>3.5576666666666677E-3</c:v>
                </c:pt>
                <c:pt idx="147">
                  <c:v>3.5670000000000055E-3</c:v>
                </c:pt>
                <c:pt idx="148">
                  <c:v>3.5236666666666658E-3</c:v>
                </c:pt>
                <c:pt idx="149">
                  <c:v>3.5570000000000011E-3</c:v>
                </c:pt>
                <c:pt idx="150">
                  <c:v>3.5316666666666686E-3</c:v>
                </c:pt>
                <c:pt idx="151">
                  <c:v>3.5346666666666682E-3</c:v>
                </c:pt>
                <c:pt idx="152">
                  <c:v>3.5496666666666667E-3</c:v>
                </c:pt>
                <c:pt idx="153">
                  <c:v>3.5549999999999991E-3</c:v>
                </c:pt>
                <c:pt idx="154">
                  <c:v>3.5466666666666676E-3</c:v>
                </c:pt>
                <c:pt idx="155">
                  <c:v>3.5363333333333375E-3</c:v>
                </c:pt>
                <c:pt idx="156">
                  <c:v>3.5370000000000006E-3</c:v>
                </c:pt>
                <c:pt idx="157">
                  <c:v>3.5393333333333314E-3</c:v>
                </c:pt>
                <c:pt idx="158">
                  <c:v>3.5323333333333374E-3</c:v>
                </c:pt>
                <c:pt idx="159">
                  <c:v>3.5706666666666686E-3</c:v>
                </c:pt>
                <c:pt idx="160">
                  <c:v>3.5486666666666683E-3</c:v>
                </c:pt>
                <c:pt idx="161">
                  <c:v>3.5509999999999999E-3</c:v>
                </c:pt>
                <c:pt idx="162">
                  <c:v>3.573666666666669E-3</c:v>
                </c:pt>
                <c:pt idx="163">
                  <c:v>3.5583333333333339E-3</c:v>
                </c:pt>
                <c:pt idx="164">
                  <c:v>3.5513333333333339E-3</c:v>
                </c:pt>
                <c:pt idx="165">
                  <c:v>3.5453333333333361E-3</c:v>
                </c:pt>
                <c:pt idx="166">
                  <c:v>3.55166666666667E-3</c:v>
                </c:pt>
                <c:pt idx="167">
                  <c:v>3.5290000000000005E-3</c:v>
                </c:pt>
                <c:pt idx="168">
                  <c:v>3.5586666666666709E-3</c:v>
                </c:pt>
                <c:pt idx="169">
                  <c:v>3.5523333333333344E-3</c:v>
                </c:pt>
                <c:pt idx="170">
                  <c:v>3.5536666666666698E-3</c:v>
                </c:pt>
                <c:pt idx="171">
                  <c:v>3.5683333333333348E-3</c:v>
                </c:pt>
                <c:pt idx="172">
                  <c:v>3.5506666666666703E-3</c:v>
                </c:pt>
                <c:pt idx="173">
                  <c:v>3.5173333333333315E-3</c:v>
                </c:pt>
                <c:pt idx="174">
                  <c:v>3.5496666666666702E-3</c:v>
                </c:pt>
                <c:pt idx="175">
                  <c:v>3.5436666666666681E-3</c:v>
                </c:pt>
                <c:pt idx="176">
                  <c:v>3.5516666666666669E-3</c:v>
                </c:pt>
                <c:pt idx="177">
                  <c:v>3.5646666666666691E-3</c:v>
                </c:pt>
                <c:pt idx="178">
                  <c:v>3.5429999999999997E-3</c:v>
                </c:pt>
                <c:pt idx="179">
                  <c:v>3.523666666666665E-3</c:v>
                </c:pt>
                <c:pt idx="180">
                  <c:v>3.5516666666666709E-3</c:v>
                </c:pt>
                <c:pt idx="181">
                  <c:v>3.5463333333333328E-3</c:v>
                </c:pt>
                <c:pt idx="182">
                  <c:v>3.5470000000000015E-3</c:v>
                </c:pt>
                <c:pt idx="183">
                  <c:v>3.5453333333333361E-3</c:v>
                </c:pt>
                <c:pt idx="184">
                  <c:v>3.5510000000000012E-3</c:v>
                </c:pt>
                <c:pt idx="185">
                  <c:v>3.5393333333333357E-3</c:v>
                </c:pt>
                <c:pt idx="186">
                  <c:v>3.5530000000000032E-3</c:v>
                </c:pt>
                <c:pt idx="187">
                  <c:v>3.5376666666666686E-3</c:v>
                </c:pt>
                <c:pt idx="188">
                  <c:v>3.5280000000000029E-3</c:v>
                </c:pt>
                <c:pt idx="189">
                  <c:v>3.5426666666666697E-3</c:v>
                </c:pt>
                <c:pt idx="190">
                  <c:v>3.5633333333333333E-3</c:v>
                </c:pt>
                <c:pt idx="191">
                  <c:v>3.5443333333333351E-3</c:v>
                </c:pt>
                <c:pt idx="192">
                  <c:v>3.5319999999999995E-3</c:v>
                </c:pt>
                <c:pt idx="193">
                  <c:v>3.5316666666666669E-3</c:v>
                </c:pt>
                <c:pt idx="194">
                  <c:v>3.5480000000000043E-3</c:v>
                </c:pt>
                <c:pt idx="195">
                  <c:v>3.5350000000000008E-3</c:v>
                </c:pt>
                <c:pt idx="196">
                  <c:v>3.5276666666666659E-3</c:v>
                </c:pt>
                <c:pt idx="197">
                  <c:v>3.5620000000000014E-3</c:v>
                </c:pt>
                <c:pt idx="198">
                  <c:v>3.557333333333336E-3</c:v>
                </c:pt>
                <c:pt idx="199">
                  <c:v>3.5460000000000023E-3</c:v>
                </c:pt>
              </c:numCache>
            </c:numRef>
          </c:yVal>
          <c:smooth val="1"/>
        </c:ser>
        <c:ser>
          <c:idx val="4"/>
          <c:order val="4"/>
          <c:tx>
            <c:v>C1 100% T5 (1) B</c:v>
          </c:tx>
          <c:marker>
            <c:symbol val="none"/>
          </c:marker>
          <c:yVal>
            <c:numRef>
              <c:f>'C1T5 B'!$KO$1:$KO$200</c:f>
              <c:numCache>
                <c:formatCode>General</c:formatCode>
                <c:ptCount val="200"/>
                <c:pt idx="0">
                  <c:v>3.7896666666666777E-3</c:v>
                </c:pt>
                <c:pt idx="1">
                  <c:v>3.7913333333333458E-3</c:v>
                </c:pt>
                <c:pt idx="2">
                  <c:v>3.7710000000000126E-3</c:v>
                </c:pt>
                <c:pt idx="3">
                  <c:v>3.7726666666666781E-3</c:v>
                </c:pt>
                <c:pt idx="4">
                  <c:v>3.7850000000000132E-3</c:v>
                </c:pt>
                <c:pt idx="5">
                  <c:v>3.7893333333333455E-3</c:v>
                </c:pt>
                <c:pt idx="6">
                  <c:v>3.7756666666666785E-3</c:v>
                </c:pt>
                <c:pt idx="7">
                  <c:v>3.7926666666666781E-3</c:v>
                </c:pt>
                <c:pt idx="8">
                  <c:v>3.756000000000015E-3</c:v>
                </c:pt>
                <c:pt idx="9">
                  <c:v>3.7920000000000115E-3</c:v>
                </c:pt>
                <c:pt idx="10">
                  <c:v>3.7920000000000111E-3</c:v>
                </c:pt>
                <c:pt idx="11">
                  <c:v>3.7780000000000118E-3</c:v>
                </c:pt>
                <c:pt idx="12">
                  <c:v>3.7606666666666795E-3</c:v>
                </c:pt>
                <c:pt idx="13">
                  <c:v>3.7766666666666786E-3</c:v>
                </c:pt>
                <c:pt idx="14">
                  <c:v>3.7716666666666792E-3</c:v>
                </c:pt>
                <c:pt idx="15">
                  <c:v>3.776000000000012E-3</c:v>
                </c:pt>
                <c:pt idx="16">
                  <c:v>3.7756666666666811E-3</c:v>
                </c:pt>
                <c:pt idx="17">
                  <c:v>3.7570000000000142E-3</c:v>
                </c:pt>
                <c:pt idx="18">
                  <c:v>3.7800000000000138E-3</c:v>
                </c:pt>
                <c:pt idx="19">
                  <c:v>3.7776666666666779E-3</c:v>
                </c:pt>
                <c:pt idx="20">
                  <c:v>3.7696666666666798E-3</c:v>
                </c:pt>
                <c:pt idx="21">
                  <c:v>3.7806666666666804E-3</c:v>
                </c:pt>
                <c:pt idx="22">
                  <c:v>3.789000000000012E-3</c:v>
                </c:pt>
                <c:pt idx="23">
                  <c:v>3.7770000000000134E-3</c:v>
                </c:pt>
                <c:pt idx="24">
                  <c:v>3.7660000000000154E-3</c:v>
                </c:pt>
                <c:pt idx="25">
                  <c:v>3.783000000000012E-3</c:v>
                </c:pt>
                <c:pt idx="26">
                  <c:v>3.7830000000000133E-3</c:v>
                </c:pt>
                <c:pt idx="27">
                  <c:v>3.7746666666666801E-3</c:v>
                </c:pt>
                <c:pt idx="28">
                  <c:v>3.7743333333333461E-3</c:v>
                </c:pt>
                <c:pt idx="29">
                  <c:v>3.779333333333345E-3</c:v>
                </c:pt>
                <c:pt idx="30">
                  <c:v>3.778000000000014E-3</c:v>
                </c:pt>
                <c:pt idx="31">
                  <c:v>3.7803333333333434E-3</c:v>
                </c:pt>
                <c:pt idx="32">
                  <c:v>3.7876666666666766E-3</c:v>
                </c:pt>
                <c:pt idx="33">
                  <c:v>3.7843333333333457E-3</c:v>
                </c:pt>
                <c:pt idx="34">
                  <c:v>3.7853333333333463E-3</c:v>
                </c:pt>
                <c:pt idx="35">
                  <c:v>3.7796666666666799E-3</c:v>
                </c:pt>
                <c:pt idx="36">
                  <c:v>3.7920000000000132E-3</c:v>
                </c:pt>
                <c:pt idx="37">
                  <c:v>3.774000000000013E-3</c:v>
                </c:pt>
                <c:pt idx="38">
                  <c:v>3.7843333333333457E-3</c:v>
                </c:pt>
                <c:pt idx="39">
                  <c:v>3.7686666666666793E-3</c:v>
                </c:pt>
                <c:pt idx="40">
                  <c:v>3.7726666666666768E-3</c:v>
                </c:pt>
                <c:pt idx="41">
                  <c:v>3.7916666666666793E-3</c:v>
                </c:pt>
                <c:pt idx="42">
                  <c:v>3.7990000000000137E-3</c:v>
                </c:pt>
                <c:pt idx="43">
                  <c:v>3.7736666666666795E-3</c:v>
                </c:pt>
                <c:pt idx="44">
                  <c:v>3.7790000000000146E-3</c:v>
                </c:pt>
                <c:pt idx="45">
                  <c:v>3.7970000000000135E-3</c:v>
                </c:pt>
                <c:pt idx="46">
                  <c:v>3.7890000000000111E-3</c:v>
                </c:pt>
                <c:pt idx="47">
                  <c:v>3.794333333333347E-3</c:v>
                </c:pt>
                <c:pt idx="48">
                  <c:v>3.7773333333333452E-3</c:v>
                </c:pt>
                <c:pt idx="49">
                  <c:v>3.7600000000000116E-3</c:v>
                </c:pt>
                <c:pt idx="50">
                  <c:v>3.7896666666666808E-3</c:v>
                </c:pt>
                <c:pt idx="51">
                  <c:v>3.7703333333333464E-3</c:v>
                </c:pt>
                <c:pt idx="52">
                  <c:v>3.7870000000000139E-3</c:v>
                </c:pt>
                <c:pt idx="53">
                  <c:v>3.7750000000000136E-3</c:v>
                </c:pt>
                <c:pt idx="54">
                  <c:v>3.7903333333333452E-3</c:v>
                </c:pt>
                <c:pt idx="55">
                  <c:v>3.7736666666666791E-3</c:v>
                </c:pt>
                <c:pt idx="56">
                  <c:v>3.7856666666666789E-3</c:v>
                </c:pt>
                <c:pt idx="57">
                  <c:v>3.7803333333333478E-3</c:v>
                </c:pt>
                <c:pt idx="58">
                  <c:v>3.7810000000000131E-3</c:v>
                </c:pt>
                <c:pt idx="59">
                  <c:v>3.7730000000000107E-3</c:v>
                </c:pt>
                <c:pt idx="60">
                  <c:v>3.7770000000000117E-3</c:v>
                </c:pt>
                <c:pt idx="61">
                  <c:v>3.7920000000000132E-3</c:v>
                </c:pt>
                <c:pt idx="62">
                  <c:v>3.7810000000000135E-3</c:v>
                </c:pt>
                <c:pt idx="63">
                  <c:v>3.774000000000013E-3</c:v>
                </c:pt>
                <c:pt idx="64">
                  <c:v>3.7713333333333466E-3</c:v>
                </c:pt>
                <c:pt idx="65">
                  <c:v>3.7806666666666783E-3</c:v>
                </c:pt>
                <c:pt idx="66">
                  <c:v>3.7973333333333453E-3</c:v>
                </c:pt>
                <c:pt idx="67">
                  <c:v>3.7713333333333474E-3</c:v>
                </c:pt>
                <c:pt idx="68">
                  <c:v>3.7916666666666784E-3</c:v>
                </c:pt>
                <c:pt idx="69">
                  <c:v>3.7796666666666799E-3</c:v>
                </c:pt>
                <c:pt idx="70">
                  <c:v>3.7713333333333448E-3</c:v>
                </c:pt>
                <c:pt idx="71">
                  <c:v>3.7910000000000127E-3</c:v>
                </c:pt>
                <c:pt idx="72">
                  <c:v>3.7773333333333474E-3</c:v>
                </c:pt>
                <c:pt idx="73">
                  <c:v>3.7810000000000131E-3</c:v>
                </c:pt>
                <c:pt idx="74">
                  <c:v>3.7830000000000125E-3</c:v>
                </c:pt>
                <c:pt idx="75">
                  <c:v>3.7803333333333465E-3</c:v>
                </c:pt>
                <c:pt idx="76">
                  <c:v>3.7860000000000146E-3</c:v>
                </c:pt>
                <c:pt idx="77">
                  <c:v>3.7840000000000117E-3</c:v>
                </c:pt>
                <c:pt idx="78">
                  <c:v>3.781333333333344E-3</c:v>
                </c:pt>
                <c:pt idx="79">
                  <c:v>3.7616666666666779E-3</c:v>
                </c:pt>
                <c:pt idx="80">
                  <c:v>3.7883333333333467E-3</c:v>
                </c:pt>
                <c:pt idx="81">
                  <c:v>3.7796666666666781E-3</c:v>
                </c:pt>
                <c:pt idx="82">
                  <c:v>3.7893333333333446E-3</c:v>
                </c:pt>
                <c:pt idx="83">
                  <c:v>3.7756666666666785E-3</c:v>
                </c:pt>
                <c:pt idx="84">
                  <c:v>3.7823333333333454E-3</c:v>
                </c:pt>
                <c:pt idx="85">
                  <c:v>3.8043333333333453E-3</c:v>
                </c:pt>
                <c:pt idx="86">
                  <c:v>3.8013333333333462E-3</c:v>
                </c:pt>
                <c:pt idx="87">
                  <c:v>3.7650000000000131E-3</c:v>
                </c:pt>
                <c:pt idx="88">
                  <c:v>3.7846666666666805E-3</c:v>
                </c:pt>
                <c:pt idx="89">
                  <c:v>3.7790000000000124E-3</c:v>
                </c:pt>
                <c:pt idx="90">
                  <c:v>3.7820000000000141E-3</c:v>
                </c:pt>
                <c:pt idx="91">
                  <c:v>3.7993333333333464E-3</c:v>
                </c:pt>
                <c:pt idx="92">
                  <c:v>3.799666666666679E-3</c:v>
                </c:pt>
                <c:pt idx="93">
                  <c:v>3.7810000000000144E-3</c:v>
                </c:pt>
                <c:pt idx="94">
                  <c:v>3.7790000000000137E-3</c:v>
                </c:pt>
                <c:pt idx="95">
                  <c:v>3.7723333333333458E-3</c:v>
                </c:pt>
                <c:pt idx="96">
                  <c:v>3.763000000000015E-3</c:v>
                </c:pt>
                <c:pt idx="97">
                  <c:v>3.785333333333348E-3</c:v>
                </c:pt>
                <c:pt idx="98">
                  <c:v>3.7740000000000122E-3</c:v>
                </c:pt>
                <c:pt idx="99">
                  <c:v>3.758333333333347E-3</c:v>
                </c:pt>
                <c:pt idx="100">
                  <c:v>3.7863333333333447E-3</c:v>
                </c:pt>
                <c:pt idx="101">
                  <c:v>3.7866666666666804E-3</c:v>
                </c:pt>
                <c:pt idx="102">
                  <c:v>3.7780000000000131E-3</c:v>
                </c:pt>
                <c:pt idx="103">
                  <c:v>3.778000000000011E-3</c:v>
                </c:pt>
                <c:pt idx="104">
                  <c:v>3.7710000000000109E-3</c:v>
                </c:pt>
                <c:pt idx="105">
                  <c:v>3.7796666666666781E-3</c:v>
                </c:pt>
                <c:pt idx="106">
                  <c:v>3.7713333333333474E-3</c:v>
                </c:pt>
                <c:pt idx="107">
                  <c:v>3.7756666666666802E-3</c:v>
                </c:pt>
                <c:pt idx="108">
                  <c:v>3.7823333333333485E-3</c:v>
                </c:pt>
                <c:pt idx="109">
                  <c:v>3.7900000000000112E-3</c:v>
                </c:pt>
                <c:pt idx="110">
                  <c:v>3.759333333333345E-3</c:v>
                </c:pt>
                <c:pt idx="111">
                  <c:v>3.7990000000000124E-3</c:v>
                </c:pt>
                <c:pt idx="112">
                  <c:v>3.7893333333333459E-3</c:v>
                </c:pt>
                <c:pt idx="113">
                  <c:v>3.79066666666668E-3</c:v>
                </c:pt>
                <c:pt idx="114">
                  <c:v>3.7776666666666805E-3</c:v>
                </c:pt>
                <c:pt idx="115">
                  <c:v>3.7710000000000126E-3</c:v>
                </c:pt>
                <c:pt idx="116">
                  <c:v>3.7720000000000141E-3</c:v>
                </c:pt>
                <c:pt idx="117">
                  <c:v>3.7896666666666795E-3</c:v>
                </c:pt>
                <c:pt idx="118">
                  <c:v>3.7943333333333453E-3</c:v>
                </c:pt>
                <c:pt idx="119">
                  <c:v>3.7790000000000111E-3</c:v>
                </c:pt>
                <c:pt idx="120">
                  <c:v>3.7840000000000126E-3</c:v>
                </c:pt>
                <c:pt idx="121">
                  <c:v>3.7780000000000123E-3</c:v>
                </c:pt>
                <c:pt idx="122">
                  <c:v>3.778000000000011E-3</c:v>
                </c:pt>
                <c:pt idx="123">
                  <c:v>3.7910000000000118E-3</c:v>
                </c:pt>
                <c:pt idx="124">
                  <c:v>3.7916666666666797E-3</c:v>
                </c:pt>
                <c:pt idx="125">
                  <c:v>3.785333333333345E-3</c:v>
                </c:pt>
                <c:pt idx="126">
                  <c:v>3.7876666666666796E-3</c:v>
                </c:pt>
                <c:pt idx="127">
                  <c:v>3.7786666666666815E-3</c:v>
                </c:pt>
                <c:pt idx="128">
                  <c:v>3.7716666666666771E-3</c:v>
                </c:pt>
                <c:pt idx="129">
                  <c:v>3.7846666666666814E-3</c:v>
                </c:pt>
                <c:pt idx="130">
                  <c:v>3.7773333333333474E-3</c:v>
                </c:pt>
                <c:pt idx="131">
                  <c:v>3.8000000000000121E-3</c:v>
                </c:pt>
                <c:pt idx="132">
                  <c:v>3.7823333333333476E-3</c:v>
                </c:pt>
                <c:pt idx="133">
                  <c:v>3.7770000000000134E-3</c:v>
                </c:pt>
                <c:pt idx="134">
                  <c:v>3.7653333333333449E-3</c:v>
                </c:pt>
                <c:pt idx="135">
                  <c:v>3.779333333333345E-3</c:v>
                </c:pt>
                <c:pt idx="136">
                  <c:v>3.780000000000013E-3</c:v>
                </c:pt>
                <c:pt idx="137">
                  <c:v>3.7873333333333461E-3</c:v>
                </c:pt>
                <c:pt idx="138">
                  <c:v>3.7873333333333457E-3</c:v>
                </c:pt>
                <c:pt idx="139">
                  <c:v>3.7720000000000141E-3</c:v>
                </c:pt>
                <c:pt idx="140">
                  <c:v>3.7686666666666788E-3</c:v>
                </c:pt>
                <c:pt idx="141">
                  <c:v>3.7840000000000148E-3</c:v>
                </c:pt>
                <c:pt idx="142">
                  <c:v>3.7786666666666789E-3</c:v>
                </c:pt>
                <c:pt idx="143">
                  <c:v>3.7906666666666809E-3</c:v>
                </c:pt>
                <c:pt idx="144">
                  <c:v>3.7713333333333448E-3</c:v>
                </c:pt>
                <c:pt idx="145">
                  <c:v>3.7710000000000131E-3</c:v>
                </c:pt>
                <c:pt idx="146">
                  <c:v>3.7846666666666805E-3</c:v>
                </c:pt>
                <c:pt idx="147">
                  <c:v>3.7710000000000126E-3</c:v>
                </c:pt>
                <c:pt idx="148">
                  <c:v>3.7923333333333472E-3</c:v>
                </c:pt>
                <c:pt idx="149">
                  <c:v>3.7770000000000117E-3</c:v>
                </c:pt>
                <c:pt idx="150">
                  <c:v>3.7983333333333441E-3</c:v>
                </c:pt>
                <c:pt idx="151">
                  <c:v>3.7753333333333475E-3</c:v>
                </c:pt>
                <c:pt idx="152">
                  <c:v>3.7743333333333448E-3</c:v>
                </c:pt>
                <c:pt idx="153">
                  <c:v>3.7903333333333439E-3</c:v>
                </c:pt>
                <c:pt idx="154">
                  <c:v>3.7970000000000117E-3</c:v>
                </c:pt>
                <c:pt idx="155">
                  <c:v>3.7700000000000121E-3</c:v>
                </c:pt>
                <c:pt idx="156">
                  <c:v>3.7913333333333466E-3</c:v>
                </c:pt>
                <c:pt idx="157">
                  <c:v>3.774000000000013E-3</c:v>
                </c:pt>
                <c:pt idx="158">
                  <c:v>3.7810000000000122E-3</c:v>
                </c:pt>
                <c:pt idx="159">
                  <c:v>3.7780000000000118E-3</c:v>
                </c:pt>
                <c:pt idx="160">
                  <c:v>3.7746666666666801E-3</c:v>
                </c:pt>
                <c:pt idx="161">
                  <c:v>3.7816666666666801E-3</c:v>
                </c:pt>
                <c:pt idx="162">
                  <c:v>3.7923333333333442E-3</c:v>
                </c:pt>
                <c:pt idx="163">
                  <c:v>3.7746666666666796E-3</c:v>
                </c:pt>
                <c:pt idx="164">
                  <c:v>3.7946666666666797E-3</c:v>
                </c:pt>
                <c:pt idx="165">
                  <c:v>3.7876666666666805E-3</c:v>
                </c:pt>
                <c:pt idx="166">
                  <c:v>3.8000000000000121E-3</c:v>
                </c:pt>
                <c:pt idx="167">
                  <c:v>3.7756666666666785E-3</c:v>
                </c:pt>
                <c:pt idx="168">
                  <c:v>3.7830000000000125E-3</c:v>
                </c:pt>
                <c:pt idx="169">
                  <c:v>3.781666666666681E-3</c:v>
                </c:pt>
                <c:pt idx="170">
                  <c:v>3.7776666666666783E-3</c:v>
                </c:pt>
                <c:pt idx="171">
                  <c:v>3.7583333333333466E-3</c:v>
                </c:pt>
                <c:pt idx="172">
                  <c:v>3.7966666666666786E-3</c:v>
                </c:pt>
                <c:pt idx="173">
                  <c:v>3.7803333333333469E-3</c:v>
                </c:pt>
                <c:pt idx="174">
                  <c:v>3.76466666666668E-3</c:v>
                </c:pt>
                <c:pt idx="175">
                  <c:v>3.7896666666666786E-3</c:v>
                </c:pt>
                <c:pt idx="176">
                  <c:v>3.7746666666666801E-3</c:v>
                </c:pt>
                <c:pt idx="177">
                  <c:v>3.7723333333333463E-3</c:v>
                </c:pt>
                <c:pt idx="178">
                  <c:v>3.801666666666678E-3</c:v>
                </c:pt>
                <c:pt idx="179">
                  <c:v>3.7836666666666787E-3</c:v>
                </c:pt>
                <c:pt idx="180">
                  <c:v>3.7680000000000135E-3</c:v>
                </c:pt>
                <c:pt idx="181">
                  <c:v>3.7896666666666799E-3</c:v>
                </c:pt>
                <c:pt idx="182">
                  <c:v>3.7900000000000104E-3</c:v>
                </c:pt>
                <c:pt idx="183">
                  <c:v>3.7856666666666789E-3</c:v>
                </c:pt>
                <c:pt idx="184">
                  <c:v>3.7870000000000108E-3</c:v>
                </c:pt>
                <c:pt idx="185">
                  <c:v>3.777666666666677E-3</c:v>
                </c:pt>
                <c:pt idx="186">
                  <c:v>3.7993333333333455E-3</c:v>
                </c:pt>
                <c:pt idx="187">
                  <c:v>3.7863333333333442E-3</c:v>
                </c:pt>
                <c:pt idx="188">
                  <c:v>3.7810000000000153E-3</c:v>
                </c:pt>
                <c:pt idx="189">
                  <c:v>3.7816666666666793E-3</c:v>
                </c:pt>
                <c:pt idx="190">
                  <c:v>3.8033333333333465E-3</c:v>
                </c:pt>
                <c:pt idx="191">
                  <c:v>3.7810000000000131E-3</c:v>
                </c:pt>
                <c:pt idx="192">
                  <c:v>3.7700000000000134E-3</c:v>
                </c:pt>
                <c:pt idx="193">
                  <c:v>3.7820000000000128E-3</c:v>
                </c:pt>
                <c:pt idx="194">
                  <c:v>3.7696666666666807E-3</c:v>
                </c:pt>
                <c:pt idx="195">
                  <c:v>3.7673333333333469E-3</c:v>
                </c:pt>
                <c:pt idx="196">
                  <c:v>3.7776666666666779E-3</c:v>
                </c:pt>
                <c:pt idx="197">
                  <c:v>3.7893333333333455E-3</c:v>
                </c:pt>
                <c:pt idx="198">
                  <c:v>3.7720000000000141E-3</c:v>
                </c:pt>
                <c:pt idx="199">
                  <c:v>3.7853333333333471E-3</c:v>
                </c:pt>
              </c:numCache>
            </c:numRef>
          </c:yVal>
          <c:smooth val="1"/>
        </c:ser>
        <c:axId val="70295936"/>
        <c:axId val="80894208"/>
      </c:scatterChart>
      <c:valAx>
        <c:axId val="70295936"/>
        <c:scaling>
          <c:orientation val="minMax"/>
          <c:max val="200"/>
        </c:scaling>
        <c:axPos val="b"/>
        <c:title>
          <c:tx>
            <c:rich>
              <a:bodyPr/>
              <a:lstStyle/>
              <a:p>
                <a:pPr>
                  <a:defRPr/>
                </a:pPr>
                <a:r>
                  <a:rPr lang="en-US"/>
                  <a:t>Time (Iterations)</a:t>
                </a:r>
              </a:p>
            </c:rich>
          </c:tx>
          <c:layout/>
        </c:title>
        <c:tickLblPos val="nextTo"/>
        <c:crossAx val="80894208"/>
        <c:crosses val="autoZero"/>
        <c:crossBetween val="midCat"/>
      </c:valAx>
      <c:valAx>
        <c:axId val="80894208"/>
        <c:scaling>
          <c:orientation val="minMax"/>
          <c:max val="4.0000000000000036E-3"/>
          <c:min val="2.5000000000000018E-3"/>
        </c:scaling>
        <c:axPos val="l"/>
        <c:majorGridlines/>
        <c:title>
          <c:tx>
            <c:rich>
              <a:bodyPr rot="-5400000" vert="horz"/>
              <a:lstStyle/>
              <a:p>
                <a:pPr>
                  <a:defRPr/>
                </a:pPr>
                <a:r>
                  <a:rPr lang="en-US"/>
                  <a:t>Betweenness Centrality</a:t>
                </a:r>
              </a:p>
            </c:rich>
          </c:tx>
          <c:layout/>
        </c:title>
        <c:numFmt formatCode="General" sourceLinked="1"/>
        <c:tickLblPos val="nextTo"/>
        <c:crossAx val="70295936"/>
        <c:crosses val="autoZero"/>
        <c:crossBetween val="midCat"/>
      </c:valAx>
    </c:plotArea>
    <c:legend>
      <c:legendPos val="r"/>
      <c:layout/>
    </c:legend>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Betweenness Centrality Based on Friendship Percentage</a:t>
            </a:r>
          </a:p>
        </c:rich>
      </c:tx>
      <c:layout/>
      <c:overlay val="1"/>
    </c:title>
    <c:plotArea>
      <c:layout/>
      <c:scatterChart>
        <c:scatterStyle val="smoothMarker"/>
        <c:ser>
          <c:idx val="0"/>
          <c:order val="0"/>
          <c:tx>
            <c:v>C2 20% T1 (5) B</c:v>
          </c:tx>
          <c:marker>
            <c:symbol val="none"/>
          </c:marker>
          <c:yVal>
            <c:numRef>
              <c:f>'C2T1 B'!$KO$1:$KO$200</c:f>
              <c:numCache>
                <c:formatCode>General</c:formatCode>
                <c:ptCount val="200"/>
                <c:pt idx="0">
                  <c:v>3.7916666666666784E-3</c:v>
                </c:pt>
                <c:pt idx="1">
                  <c:v>3.7916666666666784E-3</c:v>
                </c:pt>
                <c:pt idx="2">
                  <c:v>3.7916666666666784E-3</c:v>
                </c:pt>
                <c:pt idx="3">
                  <c:v>3.7916666666666784E-3</c:v>
                </c:pt>
                <c:pt idx="4">
                  <c:v>3.7916666666666784E-3</c:v>
                </c:pt>
                <c:pt idx="5">
                  <c:v>3.5950000000000023E-3</c:v>
                </c:pt>
                <c:pt idx="6">
                  <c:v>3.5950000000000023E-3</c:v>
                </c:pt>
                <c:pt idx="7">
                  <c:v>3.5950000000000023E-3</c:v>
                </c:pt>
                <c:pt idx="8">
                  <c:v>3.5950000000000023E-3</c:v>
                </c:pt>
                <c:pt idx="9">
                  <c:v>3.5950000000000023E-3</c:v>
                </c:pt>
                <c:pt idx="10">
                  <c:v>3.490333333333334E-3</c:v>
                </c:pt>
                <c:pt idx="11">
                  <c:v>3.490333333333334E-3</c:v>
                </c:pt>
                <c:pt idx="12">
                  <c:v>3.490333333333334E-3</c:v>
                </c:pt>
                <c:pt idx="13">
                  <c:v>3.490333333333334E-3</c:v>
                </c:pt>
                <c:pt idx="14">
                  <c:v>3.490333333333334E-3</c:v>
                </c:pt>
                <c:pt idx="15">
                  <c:v>3.4009999999999978E-3</c:v>
                </c:pt>
                <c:pt idx="16">
                  <c:v>3.4009999999999978E-3</c:v>
                </c:pt>
                <c:pt idx="17">
                  <c:v>3.4009999999999978E-3</c:v>
                </c:pt>
                <c:pt idx="18">
                  <c:v>3.4009999999999978E-3</c:v>
                </c:pt>
                <c:pt idx="19">
                  <c:v>3.4009999999999978E-3</c:v>
                </c:pt>
                <c:pt idx="20">
                  <c:v>3.307999999999998E-3</c:v>
                </c:pt>
                <c:pt idx="21">
                  <c:v>3.307999999999998E-3</c:v>
                </c:pt>
                <c:pt idx="22">
                  <c:v>3.307999999999998E-3</c:v>
                </c:pt>
                <c:pt idx="23">
                  <c:v>3.307999999999998E-3</c:v>
                </c:pt>
                <c:pt idx="24">
                  <c:v>3.307999999999998E-3</c:v>
                </c:pt>
                <c:pt idx="25">
                  <c:v>3.2919999999999972E-3</c:v>
                </c:pt>
                <c:pt idx="26">
                  <c:v>3.2919999999999972E-3</c:v>
                </c:pt>
                <c:pt idx="27">
                  <c:v>3.2919999999999972E-3</c:v>
                </c:pt>
                <c:pt idx="28">
                  <c:v>3.2919999999999972E-3</c:v>
                </c:pt>
                <c:pt idx="29">
                  <c:v>3.2919999999999972E-3</c:v>
                </c:pt>
                <c:pt idx="30">
                  <c:v>3.2203333333333294E-3</c:v>
                </c:pt>
                <c:pt idx="31">
                  <c:v>3.2203333333333294E-3</c:v>
                </c:pt>
                <c:pt idx="32">
                  <c:v>3.2203333333333294E-3</c:v>
                </c:pt>
                <c:pt idx="33">
                  <c:v>3.2203333333333294E-3</c:v>
                </c:pt>
                <c:pt idx="34">
                  <c:v>3.2203333333333294E-3</c:v>
                </c:pt>
                <c:pt idx="35">
                  <c:v>3.1579999999999985E-3</c:v>
                </c:pt>
                <c:pt idx="36">
                  <c:v>3.1579999999999985E-3</c:v>
                </c:pt>
                <c:pt idx="37">
                  <c:v>3.1579999999999985E-3</c:v>
                </c:pt>
                <c:pt idx="38">
                  <c:v>3.1579999999999985E-3</c:v>
                </c:pt>
                <c:pt idx="39">
                  <c:v>3.1579999999999985E-3</c:v>
                </c:pt>
                <c:pt idx="40">
                  <c:v>3.1153333333333328E-3</c:v>
                </c:pt>
                <c:pt idx="41">
                  <c:v>3.1153333333333328E-3</c:v>
                </c:pt>
                <c:pt idx="42">
                  <c:v>3.1153333333333328E-3</c:v>
                </c:pt>
                <c:pt idx="43">
                  <c:v>3.1153333333333328E-3</c:v>
                </c:pt>
                <c:pt idx="44">
                  <c:v>3.1153333333333328E-3</c:v>
                </c:pt>
                <c:pt idx="45">
                  <c:v>3.0490000000000014E-3</c:v>
                </c:pt>
                <c:pt idx="46">
                  <c:v>3.0490000000000014E-3</c:v>
                </c:pt>
                <c:pt idx="47">
                  <c:v>3.0490000000000014E-3</c:v>
                </c:pt>
                <c:pt idx="48">
                  <c:v>3.0490000000000014E-3</c:v>
                </c:pt>
                <c:pt idx="49">
                  <c:v>3.0490000000000014E-3</c:v>
                </c:pt>
                <c:pt idx="50">
                  <c:v>3.0786666666666649E-3</c:v>
                </c:pt>
                <c:pt idx="51">
                  <c:v>3.0786666666666649E-3</c:v>
                </c:pt>
                <c:pt idx="52">
                  <c:v>3.0786666666666649E-3</c:v>
                </c:pt>
                <c:pt idx="53">
                  <c:v>3.0786666666666649E-3</c:v>
                </c:pt>
                <c:pt idx="54">
                  <c:v>3.0786666666666649E-3</c:v>
                </c:pt>
                <c:pt idx="55">
                  <c:v>3.0363333333333319E-3</c:v>
                </c:pt>
                <c:pt idx="56">
                  <c:v>3.0363333333333319E-3</c:v>
                </c:pt>
                <c:pt idx="57">
                  <c:v>3.0363333333333319E-3</c:v>
                </c:pt>
                <c:pt idx="58">
                  <c:v>3.0363333333333319E-3</c:v>
                </c:pt>
                <c:pt idx="59">
                  <c:v>3.0363333333333319E-3</c:v>
                </c:pt>
                <c:pt idx="60">
                  <c:v>2.9893333333333313E-3</c:v>
                </c:pt>
                <c:pt idx="61">
                  <c:v>2.9893333333333313E-3</c:v>
                </c:pt>
                <c:pt idx="62">
                  <c:v>2.9893333333333313E-3</c:v>
                </c:pt>
                <c:pt idx="63">
                  <c:v>2.9893333333333313E-3</c:v>
                </c:pt>
                <c:pt idx="64">
                  <c:v>2.9893333333333313E-3</c:v>
                </c:pt>
                <c:pt idx="65">
                  <c:v>2.9553333333333337E-3</c:v>
                </c:pt>
                <c:pt idx="66">
                  <c:v>2.9553333333333337E-3</c:v>
                </c:pt>
                <c:pt idx="67">
                  <c:v>2.9553333333333337E-3</c:v>
                </c:pt>
                <c:pt idx="68">
                  <c:v>2.9553333333333337E-3</c:v>
                </c:pt>
                <c:pt idx="69">
                  <c:v>2.9553333333333337E-3</c:v>
                </c:pt>
                <c:pt idx="70">
                  <c:v>2.9343333333333322E-3</c:v>
                </c:pt>
                <c:pt idx="71">
                  <c:v>2.9343333333333322E-3</c:v>
                </c:pt>
                <c:pt idx="72">
                  <c:v>2.9343333333333322E-3</c:v>
                </c:pt>
                <c:pt idx="73">
                  <c:v>2.9343333333333322E-3</c:v>
                </c:pt>
                <c:pt idx="74">
                  <c:v>2.9343333333333322E-3</c:v>
                </c:pt>
                <c:pt idx="75">
                  <c:v>2.9839999999999992E-3</c:v>
                </c:pt>
                <c:pt idx="76">
                  <c:v>2.9839999999999992E-3</c:v>
                </c:pt>
                <c:pt idx="77">
                  <c:v>2.9839999999999992E-3</c:v>
                </c:pt>
                <c:pt idx="78">
                  <c:v>2.9839999999999992E-3</c:v>
                </c:pt>
                <c:pt idx="79">
                  <c:v>2.9839999999999992E-3</c:v>
                </c:pt>
                <c:pt idx="80">
                  <c:v>2.9490000000000011E-3</c:v>
                </c:pt>
                <c:pt idx="81">
                  <c:v>2.9490000000000011E-3</c:v>
                </c:pt>
                <c:pt idx="82">
                  <c:v>2.9490000000000011E-3</c:v>
                </c:pt>
                <c:pt idx="83">
                  <c:v>2.9490000000000011E-3</c:v>
                </c:pt>
                <c:pt idx="84">
                  <c:v>2.9490000000000011E-3</c:v>
                </c:pt>
                <c:pt idx="85">
                  <c:v>2.9136666666666677E-3</c:v>
                </c:pt>
                <c:pt idx="86">
                  <c:v>2.9136666666666677E-3</c:v>
                </c:pt>
                <c:pt idx="87">
                  <c:v>2.9136666666666677E-3</c:v>
                </c:pt>
                <c:pt idx="88">
                  <c:v>2.9136666666666677E-3</c:v>
                </c:pt>
                <c:pt idx="89">
                  <c:v>2.9136666666666677E-3</c:v>
                </c:pt>
                <c:pt idx="90">
                  <c:v>2.9343333333333305E-3</c:v>
                </c:pt>
                <c:pt idx="91">
                  <c:v>2.9343333333333305E-3</c:v>
                </c:pt>
                <c:pt idx="92">
                  <c:v>2.9343333333333305E-3</c:v>
                </c:pt>
                <c:pt idx="93">
                  <c:v>2.9343333333333305E-3</c:v>
                </c:pt>
                <c:pt idx="94">
                  <c:v>2.9343333333333305E-3</c:v>
                </c:pt>
                <c:pt idx="95">
                  <c:v>2.8869999999999998E-3</c:v>
                </c:pt>
                <c:pt idx="96">
                  <c:v>2.8869999999999998E-3</c:v>
                </c:pt>
                <c:pt idx="97">
                  <c:v>2.8869999999999998E-3</c:v>
                </c:pt>
                <c:pt idx="98">
                  <c:v>2.8869999999999998E-3</c:v>
                </c:pt>
                <c:pt idx="99">
                  <c:v>2.8869999999999998E-3</c:v>
                </c:pt>
                <c:pt idx="100">
                  <c:v>2.8879999999999978E-3</c:v>
                </c:pt>
                <c:pt idx="101">
                  <c:v>2.8879999999999978E-3</c:v>
                </c:pt>
                <c:pt idx="102">
                  <c:v>2.8879999999999978E-3</c:v>
                </c:pt>
                <c:pt idx="103">
                  <c:v>2.8879999999999978E-3</c:v>
                </c:pt>
                <c:pt idx="104">
                  <c:v>2.8879999999999978E-3</c:v>
                </c:pt>
                <c:pt idx="105">
                  <c:v>2.8873333333333299E-3</c:v>
                </c:pt>
                <c:pt idx="106">
                  <c:v>2.8873333333333299E-3</c:v>
                </c:pt>
                <c:pt idx="107">
                  <c:v>2.8873333333333299E-3</c:v>
                </c:pt>
                <c:pt idx="108">
                  <c:v>2.8873333333333299E-3</c:v>
                </c:pt>
                <c:pt idx="109">
                  <c:v>2.8873333333333299E-3</c:v>
                </c:pt>
                <c:pt idx="110">
                  <c:v>2.8733333333333323E-3</c:v>
                </c:pt>
                <c:pt idx="111">
                  <c:v>2.8733333333333323E-3</c:v>
                </c:pt>
                <c:pt idx="112">
                  <c:v>2.8733333333333323E-3</c:v>
                </c:pt>
                <c:pt idx="113">
                  <c:v>2.8733333333333323E-3</c:v>
                </c:pt>
                <c:pt idx="114">
                  <c:v>2.8733333333333323E-3</c:v>
                </c:pt>
                <c:pt idx="115">
                  <c:v>2.9050000000000022E-3</c:v>
                </c:pt>
                <c:pt idx="116">
                  <c:v>2.9050000000000022E-3</c:v>
                </c:pt>
                <c:pt idx="117">
                  <c:v>2.9050000000000022E-3</c:v>
                </c:pt>
                <c:pt idx="118">
                  <c:v>2.9050000000000022E-3</c:v>
                </c:pt>
                <c:pt idx="119">
                  <c:v>2.9050000000000022E-3</c:v>
                </c:pt>
                <c:pt idx="120">
                  <c:v>2.9030000000000024E-3</c:v>
                </c:pt>
                <c:pt idx="121">
                  <c:v>2.9030000000000024E-3</c:v>
                </c:pt>
                <c:pt idx="122">
                  <c:v>2.9030000000000024E-3</c:v>
                </c:pt>
                <c:pt idx="123">
                  <c:v>2.9030000000000024E-3</c:v>
                </c:pt>
                <c:pt idx="124">
                  <c:v>2.9030000000000024E-3</c:v>
                </c:pt>
                <c:pt idx="125">
                  <c:v>2.844333333333335E-3</c:v>
                </c:pt>
                <c:pt idx="126">
                  <c:v>2.844333333333335E-3</c:v>
                </c:pt>
                <c:pt idx="127">
                  <c:v>2.844333333333335E-3</c:v>
                </c:pt>
                <c:pt idx="128">
                  <c:v>2.844333333333335E-3</c:v>
                </c:pt>
                <c:pt idx="129">
                  <c:v>2.844333333333335E-3</c:v>
                </c:pt>
                <c:pt idx="130">
                  <c:v>2.8533333333333327E-3</c:v>
                </c:pt>
                <c:pt idx="131">
                  <c:v>2.8533333333333327E-3</c:v>
                </c:pt>
                <c:pt idx="132">
                  <c:v>2.8533333333333327E-3</c:v>
                </c:pt>
                <c:pt idx="133">
                  <c:v>2.8533333333333327E-3</c:v>
                </c:pt>
                <c:pt idx="134">
                  <c:v>2.8533333333333327E-3</c:v>
                </c:pt>
                <c:pt idx="135">
                  <c:v>2.9076666666666682E-3</c:v>
                </c:pt>
                <c:pt idx="136">
                  <c:v>2.9076666666666682E-3</c:v>
                </c:pt>
                <c:pt idx="137">
                  <c:v>2.9076666666666682E-3</c:v>
                </c:pt>
                <c:pt idx="138">
                  <c:v>2.9076666666666682E-3</c:v>
                </c:pt>
                <c:pt idx="139">
                  <c:v>2.9076666666666682E-3</c:v>
                </c:pt>
                <c:pt idx="140">
                  <c:v>2.8253333333333316E-3</c:v>
                </c:pt>
                <c:pt idx="141">
                  <c:v>2.8253333333333316E-3</c:v>
                </c:pt>
                <c:pt idx="142">
                  <c:v>2.8253333333333316E-3</c:v>
                </c:pt>
                <c:pt idx="143">
                  <c:v>2.8253333333333316E-3</c:v>
                </c:pt>
                <c:pt idx="144">
                  <c:v>2.8253333333333316E-3</c:v>
                </c:pt>
                <c:pt idx="145">
                  <c:v>2.7906666666666674E-3</c:v>
                </c:pt>
                <c:pt idx="146">
                  <c:v>2.7906666666666674E-3</c:v>
                </c:pt>
                <c:pt idx="147">
                  <c:v>2.7906666666666674E-3</c:v>
                </c:pt>
                <c:pt idx="148">
                  <c:v>2.7906666666666674E-3</c:v>
                </c:pt>
                <c:pt idx="149">
                  <c:v>2.7906666666666674E-3</c:v>
                </c:pt>
                <c:pt idx="150">
                  <c:v>2.7516666666666657E-3</c:v>
                </c:pt>
                <c:pt idx="151">
                  <c:v>2.7516666666666657E-3</c:v>
                </c:pt>
                <c:pt idx="152">
                  <c:v>2.7516666666666657E-3</c:v>
                </c:pt>
                <c:pt idx="153">
                  <c:v>2.7516666666666657E-3</c:v>
                </c:pt>
                <c:pt idx="154">
                  <c:v>2.7516666666666657E-3</c:v>
                </c:pt>
                <c:pt idx="155">
                  <c:v>2.8053333333333337E-3</c:v>
                </c:pt>
                <c:pt idx="156">
                  <c:v>2.8053333333333337E-3</c:v>
                </c:pt>
                <c:pt idx="157">
                  <c:v>2.8053333333333337E-3</c:v>
                </c:pt>
                <c:pt idx="158">
                  <c:v>2.8053333333333337E-3</c:v>
                </c:pt>
                <c:pt idx="159">
                  <c:v>2.8053333333333337E-3</c:v>
                </c:pt>
                <c:pt idx="160">
                  <c:v>2.8256666666666669E-3</c:v>
                </c:pt>
                <c:pt idx="161">
                  <c:v>2.8256666666666669E-3</c:v>
                </c:pt>
                <c:pt idx="162">
                  <c:v>2.8256666666666669E-3</c:v>
                </c:pt>
                <c:pt idx="163">
                  <c:v>2.8256666666666669E-3</c:v>
                </c:pt>
                <c:pt idx="164">
                  <c:v>2.8256666666666669E-3</c:v>
                </c:pt>
                <c:pt idx="165">
                  <c:v>2.7443333333333339E-3</c:v>
                </c:pt>
                <c:pt idx="166">
                  <c:v>2.7443333333333339E-3</c:v>
                </c:pt>
                <c:pt idx="167">
                  <c:v>2.7443333333333339E-3</c:v>
                </c:pt>
                <c:pt idx="168">
                  <c:v>2.7443333333333339E-3</c:v>
                </c:pt>
                <c:pt idx="169">
                  <c:v>2.7443333333333339E-3</c:v>
                </c:pt>
                <c:pt idx="170">
                  <c:v>2.8116666666666667E-3</c:v>
                </c:pt>
                <c:pt idx="171">
                  <c:v>2.8116666666666667E-3</c:v>
                </c:pt>
                <c:pt idx="172">
                  <c:v>2.8116666666666667E-3</c:v>
                </c:pt>
                <c:pt idx="173">
                  <c:v>2.8116666666666667E-3</c:v>
                </c:pt>
                <c:pt idx="174">
                  <c:v>2.8116666666666667E-3</c:v>
                </c:pt>
                <c:pt idx="175">
                  <c:v>2.8039999999999996E-3</c:v>
                </c:pt>
                <c:pt idx="176">
                  <c:v>2.8039999999999996E-3</c:v>
                </c:pt>
                <c:pt idx="177">
                  <c:v>2.8039999999999996E-3</c:v>
                </c:pt>
                <c:pt idx="178">
                  <c:v>2.8039999999999996E-3</c:v>
                </c:pt>
                <c:pt idx="179">
                  <c:v>2.8039999999999996E-3</c:v>
                </c:pt>
                <c:pt idx="180">
                  <c:v>2.779666666666666E-3</c:v>
                </c:pt>
                <c:pt idx="181">
                  <c:v>2.779666666666666E-3</c:v>
                </c:pt>
                <c:pt idx="182">
                  <c:v>2.779666666666666E-3</c:v>
                </c:pt>
                <c:pt idx="183">
                  <c:v>2.779666666666666E-3</c:v>
                </c:pt>
                <c:pt idx="184">
                  <c:v>2.779666666666666E-3</c:v>
                </c:pt>
                <c:pt idx="185">
                  <c:v>2.8243333333333332E-3</c:v>
                </c:pt>
                <c:pt idx="186">
                  <c:v>2.8243333333333332E-3</c:v>
                </c:pt>
                <c:pt idx="187">
                  <c:v>2.8243333333333332E-3</c:v>
                </c:pt>
                <c:pt idx="188">
                  <c:v>2.8243333333333332E-3</c:v>
                </c:pt>
                <c:pt idx="189">
                  <c:v>2.8243333333333332E-3</c:v>
                </c:pt>
                <c:pt idx="190">
                  <c:v>2.8353333333333321E-3</c:v>
                </c:pt>
                <c:pt idx="191">
                  <c:v>2.8353333333333321E-3</c:v>
                </c:pt>
                <c:pt idx="192">
                  <c:v>2.8353333333333321E-3</c:v>
                </c:pt>
                <c:pt idx="193">
                  <c:v>2.8353333333333321E-3</c:v>
                </c:pt>
                <c:pt idx="194">
                  <c:v>2.8353333333333321E-3</c:v>
                </c:pt>
                <c:pt idx="195">
                  <c:v>2.7796666666666677E-3</c:v>
                </c:pt>
                <c:pt idx="196">
                  <c:v>2.7796666666666677E-3</c:v>
                </c:pt>
                <c:pt idx="197">
                  <c:v>2.7796666666666677E-3</c:v>
                </c:pt>
                <c:pt idx="198">
                  <c:v>2.7796666666666677E-3</c:v>
                </c:pt>
                <c:pt idx="199">
                  <c:v>2.7796666666666677E-3</c:v>
                </c:pt>
              </c:numCache>
            </c:numRef>
          </c:yVal>
          <c:smooth val="1"/>
        </c:ser>
        <c:ser>
          <c:idx val="1"/>
          <c:order val="1"/>
          <c:tx>
            <c:v>C2 40% T2 (5) B</c:v>
          </c:tx>
          <c:marker>
            <c:symbol val="none"/>
          </c:marker>
          <c:yVal>
            <c:numRef>
              <c:f>'C2T2 B'!$KO$1:$KO$200</c:f>
              <c:numCache>
                <c:formatCode>General</c:formatCode>
                <c:ptCount val="200"/>
                <c:pt idx="0">
                  <c:v>3.7933333333333456E-3</c:v>
                </c:pt>
                <c:pt idx="1">
                  <c:v>3.7933333333333456E-3</c:v>
                </c:pt>
                <c:pt idx="2">
                  <c:v>3.7933333333333456E-3</c:v>
                </c:pt>
                <c:pt idx="3">
                  <c:v>3.7933333333333456E-3</c:v>
                </c:pt>
                <c:pt idx="4">
                  <c:v>3.7933333333333456E-3</c:v>
                </c:pt>
                <c:pt idx="5">
                  <c:v>3.7256666666666762E-3</c:v>
                </c:pt>
                <c:pt idx="6">
                  <c:v>3.7256666666666762E-3</c:v>
                </c:pt>
                <c:pt idx="7">
                  <c:v>3.7256666666666762E-3</c:v>
                </c:pt>
                <c:pt idx="8">
                  <c:v>3.7256666666666762E-3</c:v>
                </c:pt>
                <c:pt idx="9">
                  <c:v>3.7256666666666762E-3</c:v>
                </c:pt>
                <c:pt idx="10">
                  <c:v>3.7233333333333385E-3</c:v>
                </c:pt>
                <c:pt idx="11">
                  <c:v>3.7233333333333385E-3</c:v>
                </c:pt>
                <c:pt idx="12">
                  <c:v>3.7233333333333385E-3</c:v>
                </c:pt>
                <c:pt idx="13">
                  <c:v>3.7233333333333385E-3</c:v>
                </c:pt>
                <c:pt idx="14">
                  <c:v>3.7233333333333385E-3</c:v>
                </c:pt>
                <c:pt idx="15">
                  <c:v>3.7073333333333416E-3</c:v>
                </c:pt>
                <c:pt idx="16">
                  <c:v>3.7073333333333416E-3</c:v>
                </c:pt>
                <c:pt idx="17">
                  <c:v>3.7073333333333416E-3</c:v>
                </c:pt>
                <c:pt idx="18">
                  <c:v>3.7073333333333416E-3</c:v>
                </c:pt>
                <c:pt idx="19">
                  <c:v>3.7073333333333416E-3</c:v>
                </c:pt>
                <c:pt idx="20">
                  <c:v>3.675000000000006E-3</c:v>
                </c:pt>
                <c:pt idx="21">
                  <c:v>3.675000000000006E-3</c:v>
                </c:pt>
                <c:pt idx="22">
                  <c:v>3.675000000000006E-3</c:v>
                </c:pt>
                <c:pt idx="23">
                  <c:v>3.675000000000006E-3</c:v>
                </c:pt>
                <c:pt idx="24">
                  <c:v>3.675000000000006E-3</c:v>
                </c:pt>
                <c:pt idx="25">
                  <c:v>3.6803333333333371E-3</c:v>
                </c:pt>
                <c:pt idx="26">
                  <c:v>3.6803333333333371E-3</c:v>
                </c:pt>
                <c:pt idx="27">
                  <c:v>3.6803333333333371E-3</c:v>
                </c:pt>
                <c:pt idx="28">
                  <c:v>3.6803333333333371E-3</c:v>
                </c:pt>
                <c:pt idx="29">
                  <c:v>3.6803333333333371E-3</c:v>
                </c:pt>
                <c:pt idx="30">
                  <c:v>3.6936666666666693E-3</c:v>
                </c:pt>
                <c:pt idx="31">
                  <c:v>3.6936666666666693E-3</c:v>
                </c:pt>
                <c:pt idx="32">
                  <c:v>3.6936666666666693E-3</c:v>
                </c:pt>
                <c:pt idx="33">
                  <c:v>3.6936666666666693E-3</c:v>
                </c:pt>
                <c:pt idx="34">
                  <c:v>3.6936666666666693E-3</c:v>
                </c:pt>
                <c:pt idx="35">
                  <c:v>3.6663333333333365E-3</c:v>
                </c:pt>
                <c:pt idx="36">
                  <c:v>3.6663333333333365E-3</c:v>
                </c:pt>
                <c:pt idx="37">
                  <c:v>3.6663333333333365E-3</c:v>
                </c:pt>
                <c:pt idx="38">
                  <c:v>3.6663333333333365E-3</c:v>
                </c:pt>
                <c:pt idx="39">
                  <c:v>3.6663333333333365E-3</c:v>
                </c:pt>
                <c:pt idx="40">
                  <c:v>3.6426666666666717E-3</c:v>
                </c:pt>
                <c:pt idx="41">
                  <c:v>3.6426666666666717E-3</c:v>
                </c:pt>
                <c:pt idx="42">
                  <c:v>3.6426666666666717E-3</c:v>
                </c:pt>
                <c:pt idx="43">
                  <c:v>3.6426666666666717E-3</c:v>
                </c:pt>
                <c:pt idx="44">
                  <c:v>3.6426666666666717E-3</c:v>
                </c:pt>
                <c:pt idx="45">
                  <c:v>3.6916666666666708E-3</c:v>
                </c:pt>
                <c:pt idx="46">
                  <c:v>3.6916666666666708E-3</c:v>
                </c:pt>
                <c:pt idx="47">
                  <c:v>3.6916666666666708E-3</c:v>
                </c:pt>
                <c:pt idx="48">
                  <c:v>3.6916666666666708E-3</c:v>
                </c:pt>
                <c:pt idx="49">
                  <c:v>3.6916666666666708E-3</c:v>
                </c:pt>
                <c:pt idx="50">
                  <c:v>3.6346666666666706E-3</c:v>
                </c:pt>
                <c:pt idx="51">
                  <c:v>3.6346666666666706E-3</c:v>
                </c:pt>
                <c:pt idx="52">
                  <c:v>3.6346666666666706E-3</c:v>
                </c:pt>
                <c:pt idx="53">
                  <c:v>3.6346666666666706E-3</c:v>
                </c:pt>
                <c:pt idx="54">
                  <c:v>3.6346666666666706E-3</c:v>
                </c:pt>
                <c:pt idx="55">
                  <c:v>3.6556666666666695E-3</c:v>
                </c:pt>
                <c:pt idx="56">
                  <c:v>3.6556666666666695E-3</c:v>
                </c:pt>
                <c:pt idx="57">
                  <c:v>3.6556666666666695E-3</c:v>
                </c:pt>
                <c:pt idx="58">
                  <c:v>3.6556666666666695E-3</c:v>
                </c:pt>
                <c:pt idx="59">
                  <c:v>3.6556666666666695E-3</c:v>
                </c:pt>
                <c:pt idx="60">
                  <c:v>3.6206666666666683E-3</c:v>
                </c:pt>
                <c:pt idx="61">
                  <c:v>3.6206666666666683E-3</c:v>
                </c:pt>
                <c:pt idx="62">
                  <c:v>3.6206666666666683E-3</c:v>
                </c:pt>
                <c:pt idx="63">
                  <c:v>3.6206666666666683E-3</c:v>
                </c:pt>
                <c:pt idx="64">
                  <c:v>3.6206666666666683E-3</c:v>
                </c:pt>
                <c:pt idx="65">
                  <c:v>3.6450000000000041E-3</c:v>
                </c:pt>
                <c:pt idx="66">
                  <c:v>3.6450000000000041E-3</c:v>
                </c:pt>
                <c:pt idx="67">
                  <c:v>3.6450000000000041E-3</c:v>
                </c:pt>
                <c:pt idx="68">
                  <c:v>3.6450000000000041E-3</c:v>
                </c:pt>
                <c:pt idx="69">
                  <c:v>3.6450000000000041E-3</c:v>
                </c:pt>
                <c:pt idx="70">
                  <c:v>3.6486666666666681E-3</c:v>
                </c:pt>
                <c:pt idx="71">
                  <c:v>3.6486666666666681E-3</c:v>
                </c:pt>
                <c:pt idx="72">
                  <c:v>3.6486666666666681E-3</c:v>
                </c:pt>
                <c:pt idx="73">
                  <c:v>3.6486666666666681E-3</c:v>
                </c:pt>
                <c:pt idx="74">
                  <c:v>3.6486666666666681E-3</c:v>
                </c:pt>
                <c:pt idx="75">
                  <c:v>3.608333333333331E-3</c:v>
                </c:pt>
                <c:pt idx="76">
                  <c:v>3.608333333333331E-3</c:v>
                </c:pt>
                <c:pt idx="77">
                  <c:v>3.608333333333331E-3</c:v>
                </c:pt>
                <c:pt idx="78">
                  <c:v>3.608333333333331E-3</c:v>
                </c:pt>
                <c:pt idx="79">
                  <c:v>3.608333333333331E-3</c:v>
                </c:pt>
                <c:pt idx="80">
                  <c:v>3.6130000000000034E-3</c:v>
                </c:pt>
                <c:pt idx="81">
                  <c:v>3.6130000000000034E-3</c:v>
                </c:pt>
                <c:pt idx="82">
                  <c:v>3.6130000000000034E-3</c:v>
                </c:pt>
                <c:pt idx="83">
                  <c:v>3.6130000000000034E-3</c:v>
                </c:pt>
                <c:pt idx="84">
                  <c:v>3.6130000000000034E-3</c:v>
                </c:pt>
                <c:pt idx="85">
                  <c:v>3.6090000000000037E-3</c:v>
                </c:pt>
                <c:pt idx="86">
                  <c:v>3.6090000000000037E-3</c:v>
                </c:pt>
                <c:pt idx="87">
                  <c:v>3.6090000000000037E-3</c:v>
                </c:pt>
                <c:pt idx="88">
                  <c:v>3.6090000000000037E-3</c:v>
                </c:pt>
                <c:pt idx="89">
                  <c:v>3.6090000000000037E-3</c:v>
                </c:pt>
                <c:pt idx="90">
                  <c:v>3.5636666666666672E-3</c:v>
                </c:pt>
                <c:pt idx="91">
                  <c:v>3.5636666666666672E-3</c:v>
                </c:pt>
                <c:pt idx="92">
                  <c:v>3.5636666666666672E-3</c:v>
                </c:pt>
                <c:pt idx="93">
                  <c:v>3.5636666666666672E-3</c:v>
                </c:pt>
                <c:pt idx="94">
                  <c:v>3.5636666666666672E-3</c:v>
                </c:pt>
                <c:pt idx="95">
                  <c:v>3.6583333333333377E-3</c:v>
                </c:pt>
                <c:pt idx="96">
                  <c:v>3.6583333333333377E-3</c:v>
                </c:pt>
                <c:pt idx="97">
                  <c:v>3.6583333333333377E-3</c:v>
                </c:pt>
                <c:pt idx="98">
                  <c:v>3.6583333333333377E-3</c:v>
                </c:pt>
                <c:pt idx="99">
                  <c:v>3.6583333333333377E-3</c:v>
                </c:pt>
                <c:pt idx="100">
                  <c:v>3.6156666666666681E-3</c:v>
                </c:pt>
                <c:pt idx="101">
                  <c:v>3.6156666666666681E-3</c:v>
                </c:pt>
                <c:pt idx="102">
                  <c:v>3.6156666666666681E-3</c:v>
                </c:pt>
                <c:pt idx="103">
                  <c:v>3.6156666666666681E-3</c:v>
                </c:pt>
                <c:pt idx="104">
                  <c:v>3.6156666666666681E-3</c:v>
                </c:pt>
                <c:pt idx="105">
                  <c:v>3.6086666666666689E-3</c:v>
                </c:pt>
                <c:pt idx="106">
                  <c:v>3.6086666666666689E-3</c:v>
                </c:pt>
                <c:pt idx="107">
                  <c:v>3.6086666666666689E-3</c:v>
                </c:pt>
                <c:pt idx="108">
                  <c:v>3.6086666666666689E-3</c:v>
                </c:pt>
                <c:pt idx="109">
                  <c:v>3.6086666666666689E-3</c:v>
                </c:pt>
                <c:pt idx="110">
                  <c:v>3.6223333333333342E-3</c:v>
                </c:pt>
                <c:pt idx="111">
                  <c:v>3.6223333333333342E-3</c:v>
                </c:pt>
                <c:pt idx="112">
                  <c:v>3.6223333333333342E-3</c:v>
                </c:pt>
                <c:pt idx="113">
                  <c:v>3.6223333333333342E-3</c:v>
                </c:pt>
                <c:pt idx="114">
                  <c:v>3.6223333333333342E-3</c:v>
                </c:pt>
                <c:pt idx="115">
                  <c:v>3.5733333333333337E-3</c:v>
                </c:pt>
                <c:pt idx="116">
                  <c:v>3.5733333333333337E-3</c:v>
                </c:pt>
                <c:pt idx="117">
                  <c:v>3.5733333333333337E-3</c:v>
                </c:pt>
                <c:pt idx="118">
                  <c:v>3.5733333333333337E-3</c:v>
                </c:pt>
                <c:pt idx="119">
                  <c:v>3.5733333333333337E-3</c:v>
                </c:pt>
                <c:pt idx="120">
                  <c:v>3.5940000000000008E-3</c:v>
                </c:pt>
                <c:pt idx="121">
                  <c:v>3.5940000000000008E-3</c:v>
                </c:pt>
                <c:pt idx="122">
                  <c:v>3.5940000000000008E-3</c:v>
                </c:pt>
                <c:pt idx="123">
                  <c:v>3.5940000000000008E-3</c:v>
                </c:pt>
                <c:pt idx="124">
                  <c:v>3.5940000000000008E-3</c:v>
                </c:pt>
                <c:pt idx="125">
                  <c:v>3.5956666666666676E-3</c:v>
                </c:pt>
                <c:pt idx="126">
                  <c:v>3.5956666666666676E-3</c:v>
                </c:pt>
                <c:pt idx="127">
                  <c:v>3.5956666666666676E-3</c:v>
                </c:pt>
                <c:pt idx="128">
                  <c:v>3.5956666666666676E-3</c:v>
                </c:pt>
                <c:pt idx="129">
                  <c:v>3.5956666666666676E-3</c:v>
                </c:pt>
                <c:pt idx="130">
                  <c:v>3.5890000000000006E-3</c:v>
                </c:pt>
                <c:pt idx="131">
                  <c:v>3.5890000000000006E-3</c:v>
                </c:pt>
                <c:pt idx="132">
                  <c:v>3.5890000000000006E-3</c:v>
                </c:pt>
                <c:pt idx="133">
                  <c:v>3.5890000000000006E-3</c:v>
                </c:pt>
                <c:pt idx="134">
                  <c:v>3.5890000000000006E-3</c:v>
                </c:pt>
                <c:pt idx="135">
                  <c:v>3.5886666666666667E-3</c:v>
                </c:pt>
                <c:pt idx="136">
                  <c:v>3.5886666666666667E-3</c:v>
                </c:pt>
                <c:pt idx="137">
                  <c:v>3.5886666666666667E-3</c:v>
                </c:pt>
                <c:pt idx="138">
                  <c:v>3.5886666666666667E-3</c:v>
                </c:pt>
                <c:pt idx="139">
                  <c:v>3.5886666666666667E-3</c:v>
                </c:pt>
                <c:pt idx="140">
                  <c:v>3.5423333333333348E-3</c:v>
                </c:pt>
                <c:pt idx="141">
                  <c:v>3.5423333333333348E-3</c:v>
                </c:pt>
                <c:pt idx="142">
                  <c:v>3.5423333333333348E-3</c:v>
                </c:pt>
                <c:pt idx="143">
                  <c:v>3.5423333333333348E-3</c:v>
                </c:pt>
                <c:pt idx="144">
                  <c:v>3.5423333333333348E-3</c:v>
                </c:pt>
                <c:pt idx="145">
                  <c:v>3.519999999999998E-3</c:v>
                </c:pt>
                <c:pt idx="146">
                  <c:v>3.519999999999998E-3</c:v>
                </c:pt>
                <c:pt idx="147">
                  <c:v>3.519999999999998E-3</c:v>
                </c:pt>
                <c:pt idx="148">
                  <c:v>3.519999999999998E-3</c:v>
                </c:pt>
                <c:pt idx="149">
                  <c:v>3.519999999999998E-3</c:v>
                </c:pt>
                <c:pt idx="150">
                  <c:v>3.5176666666666672E-3</c:v>
                </c:pt>
                <c:pt idx="151">
                  <c:v>3.5176666666666672E-3</c:v>
                </c:pt>
                <c:pt idx="152">
                  <c:v>3.5176666666666672E-3</c:v>
                </c:pt>
                <c:pt idx="153">
                  <c:v>3.5176666666666672E-3</c:v>
                </c:pt>
                <c:pt idx="154">
                  <c:v>3.5176666666666672E-3</c:v>
                </c:pt>
                <c:pt idx="155">
                  <c:v>3.5733333333333359E-3</c:v>
                </c:pt>
                <c:pt idx="156">
                  <c:v>3.5733333333333359E-3</c:v>
                </c:pt>
                <c:pt idx="157">
                  <c:v>3.5733333333333359E-3</c:v>
                </c:pt>
                <c:pt idx="158">
                  <c:v>3.5733333333333359E-3</c:v>
                </c:pt>
                <c:pt idx="159">
                  <c:v>3.5733333333333359E-3</c:v>
                </c:pt>
                <c:pt idx="160">
                  <c:v>3.5656666666666679E-3</c:v>
                </c:pt>
                <c:pt idx="161">
                  <c:v>3.5656666666666679E-3</c:v>
                </c:pt>
                <c:pt idx="162">
                  <c:v>3.5656666666666679E-3</c:v>
                </c:pt>
                <c:pt idx="163">
                  <c:v>3.5656666666666679E-3</c:v>
                </c:pt>
                <c:pt idx="164">
                  <c:v>3.5656666666666679E-3</c:v>
                </c:pt>
                <c:pt idx="165">
                  <c:v>3.5250000000000025E-3</c:v>
                </c:pt>
                <c:pt idx="166">
                  <c:v>3.5250000000000025E-3</c:v>
                </c:pt>
                <c:pt idx="167">
                  <c:v>3.5250000000000025E-3</c:v>
                </c:pt>
                <c:pt idx="168">
                  <c:v>3.5250000000000025E-3</c:v>
                </c:pt>
                <c:pt idx="169">
                  <c:v>3.5250000000000025E-3</c:v>
                </c:pt>
                <c:pt idx="170">
                  <c:v>3.5503333333333346E-3</c:v>
                </c:pt>
                <c:pt idx="171">
                  <c:v>3.5503333333333346E-3</c:v>
                </c:pt>
                <c:pt idx="172">
                  <c:v>3.5503333333333346E-3</c:v>
                </c:pt>
                <c:pt idx="173">
                  <c:v>3.5503333333333346E-3</c:v>
                </c:pt>
                <c:pt idx="174">
                  <c:v>3.5503333333333346E-3</c:v>
                </c:pt>
                <c:pt idx="175">
                  <c:v>3.4943333333333311E-3</c:v>
                </c:pt>
                <c:pt idx="176">
                  <c:v>3.4943333333333311E-3</c:v>
                </c:pt>
                <c:pt idx="177">
                  <c:v>3.4943333333333311E-3</c:v>
                </c:pt>
                <c:pt idx="178">
                  <c:v>3.4943333333333311E-3</c:v>
                </c:pt>
                <c:pt idx="179">
                  <c:v>3.4943333333333311E-3</c:v>
                </c:pt>
                <c:pt idx="180">
                  <c:v>3.5593333333333336E-3</c:v>
                </c:pt>
                <c:pt idx="181">
                  <c:v>3.5593333333333336E-3</c:v>
                </c:pt>
                <c:pt idx="182">
                  <c:v>3.5593333333333336E-3</c:v>
                </c:pt>
                <c:pt idx="183">
                  <c:v>3.5593333333333336E-3</c:v>
                </c:pt>
                <c:pt idx="184">
                  <c:v>3.5593333333333336E-3</c:v>
                </c:pt>
                <c:pt idx="185">
                  <c:v>3.5119999999999995E-3</c:v>
                </c:pt>
                <c:pt idx="186">
                  <c:v>3.5119999999999995E-3</c:v>
                </c:pt>
                <c:pt idx="187">
                  <c:v>3.5119999999999995E-3</c:v>
                </c:pt>
                <c:pt idx="188">
                  <c:v>3.5119999999999995E-3</c:v>
                </c:pt>
                <c:pt idx="189">
                  <c:v>3.5119999999999995E-3</c:v>
                </c:pt>
                <c:pt idx="190">
                  <c:v>3.5156666666666652E-3</c:v>
                </c:pt>
                <c:pt idx="191">
                  <c:v>3.5156666666666652E-3</c:v>
                </c:pt>
                <c:pt idx="192">
                  <c:v>3.5156666666666652E-3</c:v>
                </c:pt>
                <c:pt idx="193">
                  <c:v>3.5156666666666652E-3</c:v>
                </c:pt>
                <c:pt idx="194">
                  <c:v>3.5156666666666652E-3</c:v>
                </c:pt>
                <c:pt idx="195">
                  <c:v>3.4499999999999999E-3</c:v>
                </c:pt>
                <c:pt idx="196">
                  <c:v>3.4499999999999999E-3</c:v>
                </c:pt>
                <c:pt idx="197">
                  <c:v>3.4499999999999999E-3</c:v>
                </c:pt>
                <c:pt idx="198">
                  <c:v>3.4499999999999999E-3</c:v>
                </c:pt>
                <c:pt idx="199">
                  <c:v>3.4499999999999999E-3</c:v>
                </c:pt>
              </c:numCache>
            </c:numRef>
          </c:yVal>
          <c:smooth val="1"/>
        </c:ser>
        <c:ser>
          <c:idx val="2"/>
          <c:order val="2"/>
          <c:tx>
            <c:v>C2 60% T3 (5) B</c:v>
          </c:tx>
          <c:marker>
            <c:symbol val="none"/>
          </c:marker>
          <c:yVal>
            <c:numRef>
              <c:f>'C2T3 B'!$KO$1:$KO$200</c:f>
              <c:numCache>
                <c:formatCode>General</c:formatCode>
                <c:ptCount val="200"/>
                <c:pt idx="0">
                  <c:v>3.7723333333333458E-3</c:v>
                </c:pt>
                <c:pt idx="1">
                  <c:v>3.7723333333333458E-3</c:v>
                </c:pt>
                <c:pt idx="2">
                  <c:v>3.7723333333333458E-3</c:v>
                </c:pt>
                <c:pt idx="3">
                  <c:v>3.7723333333333458E-3</c:v>
                </c:pt>
                <c:pt idx="4">
                  <c:v>3.7723333333333458E-3</c:v>
                </c:pt>
                <c:pt idx="5">
                  <c:v>3.8173333333333414E-3</c:v>
                </c:pt>
                <c:pt idx="6">
                  <c:v>3.8173333333333414E-3</c:v>
                </c:pt>
                <c:pt idx="7">
                  <c:v>3.8173333333333414E-3</c:v>
                </c:pt>
                <c:pt idx="8">
                  <c:v>3.8173333333333414E-3</c:v>
                </c:pt>
                <c:pt idx="9">
                  <c:v>3.8173333333333414E-3</c:v>
                </c:pt>
                <c:pt idx="10">
                  <c:v>3.8186666666666759E-3</c:v>
                </c:pt>
                <c:pt idx="11">
                  <c:v>3.8186666666666759E-3</c:v>
                </c:pt>
                <c:pt idx="12">
                  <c:v>3.8186666666666759E-3</c:v>
                </c:pt>
                <c:pt idx="13">
                  <c:v>3.8186666666666759E-3</c:v>
                </c:pt>
                <c:pt idx="14">
                  <c:v>3.8186666666666759E-3</c:v>
                </c:pt>
                <c:pt idx="15">
                  <c:v>3.796333333333343E-3</c:v>
                </c:pt>
                <c:pt idx="16">
                  <c:v>3.796333333333343E-3</c:v>
                </c:pt>
                <c:pt idx="17">
                  <c:v>3.796333333333343E-3</c:v>
                </c:pt>
                <c:pt idx="18">
                  <c:v>3.796333333333343E-3</c:v>
                </c:pt>
                <c:pt idx="19">
                  <c:v>3.796333333333343E-3</c:v>
                </c:pt>
                <c:pt idx="20">
                  <c:v>3.8200000000000092E-3</c:v>
                </c:pt>
                <c:pt idx="21">
                  <c:v>3.8200000000000092E-3</c:v>
                </c:pt>
                <c:pt idx="22">
                  <c:v>3.8200000000000092E-3</c:v>
                </c:pt>
                <c:pt idx="23">
                  <c:v>3.8200000000000092E-3</c:v>
                </c:pt>
                <c:pt idx="24">
                  <c:v>3.8200000000000092E-3</c:v>
                </c:pt>
                <c:pt idx="25">
                  <c:v>3.795666666666675E-3</c:v>
                </c:pt>
                <c:pt idx="26">
                  <c:v>3.795666666666675E-3</c:v>
                </c:pt>
                <c:pt idx="27">
                  <c:v>3.795666666666675E-3</c:v>
                </c:pt>
                <c:pt idx="28">
                  <c:v>3.795666666666675E-3</c:v>
                </c:pt>
                <c:pt idx="29">
                  <c:v>3.795666666666675E-3</c:v>
                </c:pt>
                <c:pt idx="30">
                  <c:v>3.8023333333333407E-3</c:v>
                </c:pt>
                <c:pt idx="31">
                  <c:v>3.8023333333333407E-3</c:v>
                </c:pt>
                <c:pt idx="32">
                  <c:v>3.8023333333333407E-3</c:v>
                </c:pt>
                <c:pt idx="33">
                  <c:v>3.8023333333333407E-3</c:v>
                </c:pt>
                <c:pt idx="34">
                  <c:v>3.8023333333333407E-3</c:v>
                </c:pt>
                <c:pt idx="35">
                  <c:v>3.8093333333333408E-3</c:v>
                </c:pt>
                <c:pt idx="36">
                  <c:v>3.8093333333333408E-3</c:v>
                </c:pt>
                <c:pt idx="37">
                  <c:v>3.8093333333333408E-3</c:v>
                </c:pt>
                <c:pt idx="38">
                  <c:v>3.8093333333333408E-3</c:v>
                </c:pt>
                <c:pt idx="39">
                  <c:v>3.8093333333333408E-3</c:v>
                </c:pt>
                <c:pt idx="40">
                  <c:v>3.8213333333333402E-3</c:v>
                </c:pt>
                <c:pt idx="41">
                  <c:v>3.8213333333333402E-3</c:v>
                </c:pt>
                <c:pt idx="42">
                  <c:v>3.8213333333333402E-3</c:v>
                </c:pt>
                <c:pt idx="43">
                  <c:v>3.8213333333333402E-3</c:v>
                </c:pt>
                <c:pt idx="44">
                  <c:v>3.8213333333333402E-3</c:v>
                </c:pt>
                <c:pt idx="45">
                  <c:v>3.7996666666666738E-3</c:v>
                </c:pt>
                <c:pt idx="46">
                  <c:v>3.7996666666666738E-3</c:v>
                </c:pt>
                <c:pt idx="47">
                  <c:v>3.7996666666666738E-3</c:v>
                </c:pt>
                <c:pt idx="48">
                  <c:v>3.7996666666666738E-3</c:v>
                </c:pt>
                <c:pt idx="49">
                  <c:v>3.7996666666666738E-3</c:v>
                </c:pt>
                <c:pt idx="50">
                  <c:v>3.781333333333341E-3</c:v>
                </c:pt>
                <c:pt idx="51">
                  <c:v>3.781333333333341E-3</c:v>
                </c:pt>
                <c:pt idx="52">
                  <c:v>3.781333333333341E-3</c:v>
                </c:pt>
                <c:pt idx="53">
                  <c:v>3.781333333333341E-3</c:v>
                </c:pt>
                <c:pt idx="54">
                  <c:v>3.781333333333341E-3</c:v>
                </c:pt>
                <c:pt idx="55">
                  <c:v>3.8306666666666728E-3</c:v>
                </c:pt>
                <c:pt idx="56">
                  <c:v>3.8306666666666728E-3</c:v>
                </c:pt>
                <c:pt idx="57">
                  <c:v>3.8306666666666728E-3</c:v>
                </c:pt>
                <c:pt idx="58">
                  <c:v>3.8306666666666728E-3</c:v>
                </c:pt>
                <c:pt idx="59">
                  <c:v>3.8306666666666728E-3</c:v>
                </c:pt>
                <c:pt idx="60">
                  <c:v>3.8170000000000088E-3</c:v>
                </c:pt>
                <c:pt idx="61">
                  <c:v>3.8170000000000088E-3</c:v>
                </c:pt>
                <c:pt idx="62">
                  <c:v>3.8170000000000088E-3</c:v>
                </c:pt>
                <c:pt idx="63">
                  <c:v>3.8170000000000088E-3</c:v>
                </c:pt>
                <c:pt idx="64">
                  <c:v>3.8170000000000088E-3</c:v>
                </c:pt>
                <c:pt idx="65">
                  <c:v>3.7603333333333416E-3</c:v>
                </c:pt>
                <c:pt idx="66">
                  <c:v>3.7603333333333416E-3</c:v>
                </c:pt>
                <c:pt idx="67">
                  <c:v>3.7603333333333416E-3</c:v>
                </c:pt>
                <c:pt idx="68">
                  <c:v>3.7603333333333416E-3</c:v>
                </c:pt>
                <c:pt idx="69">
                  <c:v>3.7603333333333416E-3</c:v>
                </c:pt>
                <c:pt idx="70">
                  <c:v>3.7723333333333376E-3</c:v>
                </c:pt>
                <c:pt idx="71">
                  <c:v>3.7723333333333376E-3</c:v>
                </c:pt>
                <c:pt idx="72">
                  <c:v>3.7723333333333376E-3</c:v>
                </c:pt>
                <c:pt idx="73">
                  <c:v>3.7723333333333376E-3</c:v>
                </c:pt>
                <c:pt idx="74">
                  <c:v>3.7723333333333376E-3</c:v>
                </c:pt>
                <c:pt idx="75">
                  <c:v>3.7730000000000073E-3</c:v>
                </c:pt>
                <c:pt idx="76">
                  <c:v>3.7730000000000073E-3</c:v>
                </c:pt>
                <c:pt idx="77">
                  <c:v>3.7730000000000073E-3</c:v>
                </c:pt>
                <c:pt idx="78">
                  <c:v>3.7730000000000073E-3</c:v>
                </c:pt>
                <c:pt idx="79">
                  <c:v>3.7730000000000073E-3</c:v>
                </c:pt>
                <c:pt idx="80">
                  <c:v>3.7490000000000062E-3</c:v>
                </c:pt>
                <c:pt idx="81">
                  <c:v>3.7490000000000062E-3</c:v>
                </c:pt>
                <c:pt idx="82">
                  <c:v>3.7490000000000062E-3</c:v>
                </c:pt>
                <c:pt idx="83">
                  <c:v>3.7490000000000062E-3</c:v>
                </c:pt>
                <c:pt idx="84">
                  <c:v>3.7490000000000062E-3</c:v>
                </c:pt>
                <c:pt idx="85">
                  <c:v>3.7356666666666719E-3</c:v>
                </c:pt>
                <c:pt idx="86">
                  <c:v>3.7356666666666719E-3</c:v>
                </c:pt>
                <c:pt idx="87">
                  <c:v>3.7356666666666719E-3</c:v>
                </c:pt>
                <c:pt idx="88">
                  <c:v>3.7356666666666719E-3</c:v>
                </c:pt>
                <c:pt idx="89">
                  <c:v>3.7356666666666719E-3</c:v>
                </c:pt>
                <c:pt idx="90">
                  <c:v>3.7743333333333409E-3</c:v>
                </c:pt>
                <c:pt idx="91">
                  <c:v>3.7743333333333409E-3</c:v>
                </c:pt>
                <c:pt idx="92">
                  <c:v>3.7743333333333409E-3</c:v>
                </c:pt>
                <c:pt idx="93">
                  <c:v>3.7743333333333409E-3</c:v>
                </c:pt>
                <c:pt idx="94">
                  <c:v>3.7743333333333409E-3</c:v>
                </c:pt>
                <c:pt idx="95">
                  <c:v>3.7220000000000053E-3</c:v>
                </c:pt>
                <c:pt idx="96">
                  <c:v>3.7220000000000053E-3</c:v>
                </c:pt>
                <c:pt idx="97">
                  <c:v>3.7220000000000053E-3</c:v>
                </c:pt>
                <c:pt idx="98">
                  <c:v>3.7220000000000053E-3</c:v>
                </c:pt>
                <c:pt idx="99">
                  <c:v>3.7220000000000053E-3</c:v>
                </c:pt>
                <c:pt idx="100">
                  <c:v>3.7270000000000077E-3</c:v>
                </c:pt>
                <c:pt idx="101">
                  <c:v>3.7270000000000077E-3</c:v>
                </c:pt>
                <c:pt idx="102">
                  <c:v>3.7270000000000077E-3</c:v>
                </c:pt>
                <c:pt idx="103">
                  <c:v>3.7270000000000077E-3</c:v>
                </c:pt>
                <c:pt idx="104">
                  <c:v>3.7270000000000077E-3</c:v>
                </c:pt>
                <c:pt idx="105">
                  <c:v>3.7166666666666719E-3</c:v>
                </c:pt>
                <c:pt idx="106">
                  <c:v>3.7166666666666719E-3</c:v>
                </c:pt>
                <c:pt idx="107">
                  <c:v>3.7166666666666719E-3</c:v>
                </c:pt>
                <c:pt idx="108">
                  <c:v>3.7166666666666719E-3</c:v>
                </c:pt>
                <c:pt idx="109">
                  <c:v>3.7166666666666719E-3</c:v>
                </c:pt>
                <c:pt idx="110">
                  <c:v>3.6826666666666696E-3</c:v>
                </c:pt>
                <c:pt idx="111">
                  <c:v>3.6826666666666696E-3</c:v>
                </c:pt>
                <c:pt idx="112">
                  <c:v>3.6826666666666696E-3</c:v>
                </c:pt>
                <c:pt idx="113">
                  <c:v>3.6826666666666696E-3</c:v>
                </c:pt>
                <c:pt idx="114">
                  <c:v>3.6826666666666696E-3</c:v>
                </c:pt>
                <c:pt idx="115">
                  <c:v>3.6820000000000073E-3</c:v>
                </c:pt>
                <c:pt idx="116">
                  <c:v>3.6820000000000073E-3</c:v>
                </c:pt>
                <c:pt idx="117">
                  <c:v>3.6820000000000073E-3</c:v>
                </c:pt>
                <c:pt idx="118">
                  <c:v>3.6820000000000073E-3</c:v>
                </c:pt>
                <c:pt idx="119">
                  <c:v>3.6820000000000073E-3</c:v>
                </c:pt>
                <c:pt idx="120">
                  <c:v>3.6693333333333369E-3</c:v>
                </c:pt>
                <c:pt idx="121">
                  <c:v>3.6693333333333369E-3</c:v>
                </c:pt>
                <c:pt idx="122">
                  <c:v>3.6693333333333369E-3</c:v>
                </c:pt>
                <c:pt idx="123">
                  <c:v>3.6693333333333369E-3</c:v>
                </c:pt>
                <c:pt idx="124">
                  <c:v>3.6693333333333369E-3</c:v>
                </c:pt>
                <c:pt idx="125">
                  <c:v>3.6573333333333393E-3</c:v>
                </c:pt>
                <c:pt idx="126">
                  <c:v>3.6573333333333393E-3</c:v>
                </c:pt>
                <c:pt idx="127">
                  <c:v>3.6573333333333393E-3</c:v>
                </c:pt>
                <c:pt idx="128">
                  <c:v>3.6573333333333393E-3</c:v>
                </c:pt>
                <c:pt idx="129">
                  <c:v>3.6573333333333393E-3</c:v>
                </c:pt>
                <c:pt idx="130">
                  <c:v>3.6213333333333392E-3</c:v>
                </c:pt>
                <c:pt idx="131">
                  <c:v>3.6213333333333392E-3</c:v>
                </c:pt>
                <c:pt idx="132">
                  <c:v>3.6213333333333392E-3</c:v>
                </c:pt>
                <c:pt idx="133">
                  <c:v>3.6213333333333392E-3</c:v>
                </c:pt>
                <c:pt idx="134">
                  <c:v>3.6213333333333392E-3</c:v>
                </c:pt>
                <c:pt idx="135">
                  <c:v>3.6710000000000059E-3</c:v>
                </c:pt>
                <c:pt idx="136">
                  <c:v>3.6710000000000059E-3</c:v>
                </c:pt>
                <c:pt idx="137">
                  <c:v>3.6710000000000059E-3</c:v>
                </c:pt>
                <c:pt idx="138">
                  <c:v>3.6710000000000059E-3</c:v>
                </c:pt>
                <c:pt idx="139">
                  <c:v>3.6710000000000059E-3</c:v>
                </c:pt>
                <c:pt idx="140">
                  <c:v>3.6240000000000014E-3</c:v>
                </c:pt>
                <c:pt idx="141">
                  <c:v>3.6240000000000014E-3</c:v>
                </c:pt>
                <c:pt idx="142">
                  <c:v>3.6240000000000014E-3</c:v>
                </c:pt>
                <c:pt idx="143">
                  <c:v>3.6240000000000014E-3</c:v>
                </c:pt>
                <c:pt idx="144">
                  <c:v>3.6240000000000014E-3</c:v>
                </c:pt>
                <c:pt idx="145">
                  <c:v>3.6510000000000036E-3</c:v>
                </c:pt>
                <c:pt idx="146">
                  <c:v>3.6510000000000036E-3</c:v>
                </c:pt>
                <c:pt idx="147">
                  <c:v>3.6510000000000036E-3</c:v>
                </c:pt>
                <c:pt idx="148">
                  <c:v>3.6510000000000036E-3</c:v>
                </c:pt>
                <c:pt idx="149">
                  <c:v>3.6510000000000036E-3</c:v>
                </c:pt>
                <c:pt idx="150">
                  <c:v>3.5799999999999985E-3</c:v>
                </c:pt>
                <c:pt idx="151">
                  <c:v>3.5799999999999985E-3</c:v>
                </c:pt>
                <c:pt idx="152">
                  <c:v>3.5799999999999985E-3</c:v>
                </c:pt>
                <c:pt idx="153">
                  <c:v>3.5799999999999985E-3</c:v>
                </c:pt>
                <c:pt idx="154">
                  <c:v>3.5799999999999985E-3</c:v>
                </c:pt>
                <c:pt idx="155">
                  <c:v>3.5960000000000028E-3</c:v>
                </c:pt>
                <c:pt idx="156">
                  <c:v>3.5960000000000028E-3</c:v>
                </c:pt>
                <c:pt idx="157">
                  <c:v>3.5960000000000028E-3</c:v>
                </c:pt>
                <c:pt idx="158">
                  <c:v>3.5960000000000028E-3</c:v>
                </c:pt>
                <c:pt idx="159">
                  <c:v>3.5960000000000028E-3</c:v>
                </c:pt>
                <c:pt idx="160">
                  <c:v>3.5813333333333348E-3</c:v>
                </c:pt>
                <c:pt idx="161">
                  <c:v>3.5813333333333348E-3</c:v>
                </c:pt>
                <c:pt idx="162">
                  <c:v>3.5813333333333348E-3</c:v>
                </c:pt>
                <c:pt idx="163">
                  <c:v>3.5813333333333348E-3</c:v>
                </c:pt>
                <c:pt idx="164">
                  <c:v>3.5813333333333348E-3</c:v>
                </c:pt>
                <c:pt idx="165">
                  <c:v>3.5813333333333378E-3</c:v>
                </c:pt>
                <c:pt idx="166">
                  <c:v>3.5813333333333378E-3</c:v>
                </c:pt>
                <c:pt idx="167">
                  <c:v>3.5813333333333378E-3</c:v>
                </c:pt>
                <c:pt idx="168">
                  <c:v>3.5813333333333378E-3</c:v>
                </c:pt>
                <c:pt idx="169">
                  <c:v>3.5813333333333378E-3</c:v>
                </c:pt>
                <c:pt idx="170">
                  <c:v>3.5429999999999997E-3</c:v>
                </c:pt>
                <c:pt idx="171">
                  <c:v>3.5429999999999997E-3</c:v>
                </c:pt>
                <c:pt idx="172">
                  <c:v>3.5429999999999997E-3</c:v>
                </c:pt>
                <c:pt idx="173">
                  <c:v>3.5429999999999997E-3</c:v>
                </c:pt>
                <c:pt idx="174">
                  <c:v>3.5429999999999997E-3</c:v>
                </c:pt>
                <c:pt idx="175">
                  <c:v>3.5486666666666644E-3</c:v>
                </c:pt>
                <c:pt idx="176">
                  <c:v>3.5486666666666644E-3</c:v>
                </c:pt>
                <c:pt idx="177">
                  <c:v>3.5486666666666644E-3</c:v>
                </c:pt>
                <c:pt idx="178">
                  <c:v>3.5486666666666644E-3</c:v>
                </c:pt>
                <c:pt idx="179">
                  <c:v>3.5486666666666644E-3</c:v>
                </c:pt>
                <c:pt idx="180">
                  <c:v>3.5573333333333325E-3</c:v>
                </c:pt>
                <c:pt idx="181">
                  <c:v>3.5573333333333325E-3</c:v>
                </c:pt>
                <c:pt idx="182">
                  <c:v>3.5573333333333325E-3</c:v>
                </c:pt>
                <c:pt idx="183">
                  <c:v>3.5573333333333325E-3</c:v>
                </c:pt>
                <c:pt idx="184">
                  <c:v>3.5573333333333325E-3</c:v>
                </c:pt>
                <c:pt idx="185">
                  <c:v>3.5353333333333369E-3</c:v>
                </c:pt>
                <c:pt idx="186">
                  <c:v>3.5353333333333369E-3</c:v>
                </c:pt>
                <c:pt idx="187">
                  <c:v>3.5353333333333369E-3</c:v>
                </c:pt>
                <c:pt idx="188">
                  <c:v>3.5353333333333369E-3</c:v>
                </c:pt>
                <c:pt idx="189">
                  <c:v>3.5353333333333369E-3</c:v>
                </c:pt>
                <c:pt idx="190">
                  <c:v>3.5479999999999986E-3</c:v>
                </c:pt>
                <c:pt idx="191">
                  <c:v>3.5479999999999986E-3</c:v>
                </c:pt>
                <c:pt idx="192">
                  <c:v>3.5479999999999986E-3</c:v>
                </c:pt>
                <c:pt idx="193">
                  <c:v>3.5479999999999986E-3</c:v>
                </c:pt>
                <c:pt idx="194">
                  <c:v>3.5479999999999986E-3</c:v>
                </c:pt>
                <c:pt idx="195">
                  <c:v>3.5240000000000011E-3</c:v>
                </c:pt>
                <c:pt idx="196">
                  <c:v>3.5240000000000011E-3</c:v>
                </c:pt>
                <c:pt idx="197">
                  <c:v>3.5240000000000011E-3</c:v>
                </c:pt>
                <c:pt idx="198">
                  <c:v>3.5240000000000011E-3</c:v>
                </c:pt>
                <c:pt idx="199">
                  <c:v>3.5240000000000011E-3</c:v>
                </c:pt>
              </c:numCache>
            </c:numRef>
          </c:yVal>
          <c:smooth val="1"/>
        </c:ser>
        <c:ser>
          <c:idx val="3"/>
          <c:order val="3"/>
          <c:tx>
            <c:v>C2 80% T4 (5) B</c:v>
          </c:tx>
          <c:marker>
            <c:symbol val="none"/>
          </c:marker>
          <c:yVal>
            <c:numRef>
              <c:f>'C2T4 B'!$KO$1:$KO$200</c:f>
              <c:numCache>
                <c:formatCode>General</c:formatCode>
                <c:ptCount val="200"/>
                <c:pt idx="0">
                  <c:v>3.7970000000000113E-3</c:v>
                </c:pt>
                <c:pt idx="1">
                  <c:v>3.7970000000000113E-3</c:v>
                </c:pt>
                <c:pt idx="2">
                  <c:v>3.7970000000000113E-3</c:v>
                </c:pt>
                <c:pt idx="3">
                  <c:v>3.7970000000000113E-3</c:v>
                </c:pt>
                <c:pt idx="4">
                  <c:v>3.7970000000000113E-3</c:v>
                </c:pt>
                <c:pt idx="5">
                  <c:v>3.8046666666666784E-3</c:v>
                </c:pt>
                <c:pt idx="6">
                  <c:v>3.8046666666666784E-3</c:v>
                </c:pt>
                <c:pt idx="7">
                  <c:v>3.8046666666666784E-3</c:v>
                </c:pt>
                <c:pt idx="8">
                  <c:v>3.8046666666666784E-3</c:v>
                </c:pt>
                <c:pt idx="9">
                  <c:v>3.8046666666666784E-3</c:v>
                </c:pt>
                <c:pt idx="10">
                  <c:v>3.820333333333344E-3</c:v>
                </c:pt>
                <c:pt idx="11">
                  <c:v>3.820333333333344E-3</c:v>
                </c:pt>
                <c:pt idx="12">
                  <c:v>3.820333333333344E-3</c:v>
                </c:pt>
                <c:pt idx="13">
                  <c:v>3.820333333333344E-3</c:v>
                </c:pt>
                <c:pt idx="14">
                  <c:v>3.820333333333344E-3</c:v>
                </c:pt>
                <c:pt idx="15">
                  <c:v>3.8256666666666777E-3</c:v>
                </c:pt>
                <c:pt idx="16">
                  <c:v>3.8256666666666777E-3</c:v>
                </c:pt>
                <c:pt idx="17">
                  <c:v>3.8256666666666777E-3</c:v>
                </c:pt>
                <c:pt idx="18">
                  <c:v>3.8256666666666777E-3</c:v>
                </c:pt>
                <c:pt idx="19">
                  <c:v>3.8256666666666777E-3</c:v>
                </c:pt>
                <c:pt idx="20">
                  <c:v>3.8176666666666784E-3</c:v>
                </c:pt>
                <c:pt idx="21">
                  <c:v>3.8176666666666784E-3</c:v>
                </c:pt>
                <c:pt idx="22">
                  <c:v>3.8176666666666784E-3</c:v>
                </c:pt>
                <c:pt idx="23">
                  <c:v>3.8176666666666784E-3</c:v>
                </c:pt>
                <c:pt idx="24">
                  <c:v>3.8176666666666784E-3</c:v>
                </c:pt>
                <c:pt idx="25">
                  <c:v>3.8076666666666775E-3</c:v>
                </c:pt>
                <c:pt idx="26">
                  <c:v>3.8076666666666775E-3</c:v>
                </c:pt>
                <c:pt idx="27">
                  <c:v>3.8076666666666775E-3</c:v>
                </c:pt>
                <c:pt idx="28">
                  <c:v>3.8076666666666775E-3</c:v>
                </c:pt>
                <c:pt idx="29">
                  <c:v>3.8076666666666775E-3</c:v>
                </c:pt>
                <c:pt idx="30">
                  <c:v>3.8033333333333461E-3</c:v>
                </c:pt>
                <c:pt idx="31">
                  <c:v>3.8033333333333461E-3</c:v>
                </c:pt>
                <c:pt idx="32">
                  <c:v>3.8033333333333461E-3</c:v>
                </c:pt>
                <c:pt idx="33">
                  <c:v>3.8033333333333461E-3</c:v>
                </c:pt>
                <c:pt idx="34">
                  <c:v>3.8033333333333461E-3</c:v>
                </c:pt>
                <c:pt idx="35">
                  <c:v>3.8033333333333452E-3</c:v>
                </c:pt>
                <c:pt idx="36">
                  <c:v>3.8033333333333452E-3</c:v>
                </c:pt>
                <c:pt idx="37">
                  <c:v>3.8033333333333452E-3</c:v>
                </c:pt>
                <c:pt idx="38">
                  <c:v>3.8033333333333452E-3</c:v>
                </c:pt>
                <c:pt idx="39">
                  <c:v>3.8033333333333452E-3</c:v>
                </c:pt>
                <c:pt idx="40">
                  <c:v>3.8083333333333432E-3</c:v>
                </c:pt>
                <c:pt idx="41">
                  <c:v>3.8083333333333432E-3</c:v>
                </c:pt>
                <c:pt idx="42">
                  <c:v>3.8083333333333432E-3</c:v>
                </c:pt>
                <c:pt idx="43">
                  <c:v>3.8083333333333432E-3</c:v>
                </c:pt>
                <c:pt idx="44">
                  <c:v>3.8083333333333432E-3</c:v>
                </c:pt>
                <c:pt idx="45">
                  <c:v>3.7900000000000112E-3</c:v>
                </c:pt>
                <c:pt idx="46">
                  <c:v>3.7900000000000112E-3</c:v>
                </c:pt>
                <c:pt idx="47">
                  <c:v>3.7900000000000112E-3</c:v>
                </c:pt>
                <c:pt idx="48">
                  <c:v>3.7900000000000112E-3</c:v>
                </c:pt>
                <c:pt idx="49">
                  <c:v>3.7900000000000112E-3</c:v>
                </c:pt>
                <c:pt idx="50">
                  <c:v>3.7913333333333427E-3</c:v>
                </c:pt>
                <c:pt idx="51">
                  <c:v>3.7913333333333427E-3</c:v>
                </c:pt>
                <c:pt idx="52">
                  <c:v>3.7913333333333427E-3</c:v>
                </c:pt>
                <c:pt idx="53">
                  <c:v>3.7913333333333427E-3</c:v>
                </c:pt>
                <c:pt idx="54">
                  <c:v>3.7913333333333427E-3</c:v>
                </c:pt>
                <c:pt idx="55">
                  <c:v>3.7893333333333477E-3</c:v>
                </c:pt>
                <c:pt idx="56">
                  <c:v>3.7893333333333477E-3</c:v>
                </c:pt>
                <c:pt idx="57">
                  <c:v>3.7893333333333477E-3</c:v>
                </c:pt>
                <c:pt idx="58">
                  <c:v>3.7893333333333477E-3</c:v>
                </c:pt>
                <c:pt idx="59">
                  <c:v>3.7893333333333477E-3</c:v>
                </c:pt>
                <c:pt idx="60">
                  <c:v>3.7766666666666786E-3</c:v>
                </c:pt>
                <c:pt idx="61">
                  <c:v>3.7766666666666786E-3</c:v>
                </c:pt>
                <c:pt idx="62">
                  <c:v>3.7766666666666786E-3</c:v>
                </c:pt>
                <c:pt idx="63">
                  <c:v>3.7766666666666786E-3</c:v>
                </c:pt>
                <c:pt idx="64">
                  <c:v>3.7766666666666786E-3</c:v>
                </c:pt>
                <c:pt idx="65">
                  <c:v>3.757333333333343E-3</c:v>
                </c:pt>
                <c:pt idx="66">
                  <c:v>3.757333333333343E-3</c:v>
                </c:pt>
                <c:pt idx="67">
                  <c:v>3.757333333333343E-3</c:v>
                </c:pt>
                <c:pt idx="68">
                  <c:v>3.757333333333343E-3</c:v>
                </c:pt>
                <c:pt idx="69">
                  <c:v>3.757333333333343E-3</c:v>
                </c:pt>
                <c:pt idx="70">
                  <c:v>3.7380000000000087E-3</c:v>
                </c:pt>
                <c:pt idx="71">
                  <c:v>3.7380000000000087E-3</c:v>
                </c:pt>
                <c:pt idx="72">
                  <c:v>3.7380000000000087E-3</c:v>
                </c:pt>
                <c:pt idx="73">
                  <c:v>3.7380000000000087E-3</c:v>
                </c:pt>
                <c:pt idx="74">
                  <c:v>3.7380000000000087E-3</c:v>
                </c:pt>
                <c:pt idx="75">
                  <c:v>3.7516666666666774E-3</c:v>
                </c:pt>
                <c:pt idx="76">
                  <c:v>3.7516666666666774E-3</c:v>
                </c:pt>
                <c:pt idx="77">
                  <c:v>3.7516666666666774E-3</c:v>
                </c:pt>
                <c:pt idx="78">
                  <c:v>3.7516666666666774E-3</c:v>
                </c:pt>
                <c:pt idx="79">
                  <c:v>3.7516666666666774E-3</c:v>
                </c:pt>
                <c:pt idx="80">
                  <c:v>3.6963333333333423E-3</c:v>
                </c:pt>
                <c:pt idx="81">
                  <c:v>3.6963333333333423E-3</c:v>
                </c:pt>
                <c:pt idx="82">
                  <c:v>3.6963333333333423E-3</c:v>
                </c:pt>
                <c:pt idx="83">
                  <c:v>3.6963333333333423E-3</c:v>
                </c:pt>
                <c:pt idx="84">
                  <c:v>3.6963333333333423E-3</c:v>
                </c:pt>
                <c:pt idx="85">
                  <c:v>3.7076666666666742E-3</c:v>
                </c:pt>
                <c:pt idx="86">
                  <c:v>3.7076666666666742E-3</c:v>
                </c:pt>
                <c:pt idx="87">
                  <c:v>3.7076666666666742E-3</c:v>
                </c:pt>
                <c:pt idx="88">
                  <c:v>3.7076666666666742E-3</c:v>
                </c:pt>
                <c:pt idx="89">
                  <c:v>3.7076666666666742E-3</c:v>
                </c:pt>
                <c:pt idx="90">
                  <c:v>3.7040000000000081E-3</c:v>
                </c:pt>
                <c:pt idx="91">
                  <c:v>3.7040000000000081E-3</c:v>
                </c:pt>
                <c:pt idx="92">
                  <c:v>3.7040000000000081E-3</c:v>
                </c:pt>
                <c:pt idx="93">
                  <c:v>3.7040000000000081E-3</c:v>
                </c:pt>
                <c:pt idx="94">
                  <c:v>3.7040000000000081E-3</c:v>
                </c:pt>
                <c:pt idx="95">
                  <c:v>3.6670000000000092E-3</c:v>
                </c:pt>
                <c:pt idx="96">
                  <c:v>3.6670000000000092E-3</c:v>
                </c:pt>
                <c:pt idx="97">
                  <c:v>3.6670000000000092E-3</c:v>
                </c:pt>
                <c:pt idx="98">
                  <c:v>3.6670000000000092E-3</c:v>
                </c:pt>
                <c:pt idx="99">
                  <c:v>3.6670000000000092E-3</c:v>
                </c:pt>
                <c:pt idx="100">
                  <c:v>3.6830000000000087E-3</c:v>
                </c:pt>
                <c:pt idx="101">
                  <c:v>3.6830000000000087E-3</c:v>
                </c:pt>
                <c:pt idx="102">
                  <c:v>3.6830000000000087E-3</c:v>
                </c:pt>
                <c:pt idx="103">
                  <c:v>3.6830000000000087E-3</c:v>
                </c:pt>
                <c:pt idx="104">
                  <c:v>3.6830000000000087E-3</c:v>
                </c:pt>
                <c:pt idx="105">
                  <c:v>3.6920000000000099E-3</c:v>
                </c:pt>
                <c:pt idx="106">
                  <c:v>3.6920000000000099E-3</c:v>
                </c:pt>
                <c:pt idx="107">
                  <c:v>3.6920000000000099E-3</c:v>
                </c:pt>
                <c:pt idx="108">
                  <c:v>3.6920000000000099E-3</c:v>
                </c:pt>
                <c:pt idx="109">
                  <c:v>3.6920000000000099E-3</c:v>
                </c:pt>
                <c:pt idx="110">
                  <c:v>3.6606666666666745E-3</c:v>
                </c:pt>
                <c:pt idx="111">
                  <c:v>3.6606666666666745E-3</c:v>
                </c:pt>
                <c:pt idx="112">
                  <c:v>3.6606666666666745E-3</c:v>
                </c:pt>
                <c:pt idx="113">
                  <c:v>3.6606666666666745E-3</c:v>
                </c:pt>
                <c:pt idx="114">
                  <c:v>3.6606666666666745E-3</c:v>
                </c:pt>
                <c:pt idx="115">
                  <c:v>3.6700000000000075E-3</c:v>
                </c:pt>
                <c:pt idx="116">
                  <c:v>3.6700000000000075E-3</c:v>
                </c:pt>
                <c:pt idx="117">
                  <c:v>3.6700000000000075E-3</c:v>
                </c:pt>
                <c:pt idx="118">
                  <c:v>3.6700000000000075E-3</c:v>
                </c:pt>
                <c:pt idx="119">
                  <c:v>3.6700000000000075E-3</c:v>
                </c:pt>
                <c:pt idx="120">
                  <c:v>3.6326666666666738E-3</c:v>
                </c:pt>
                <c:pt idx="121">
                  <c:v>3.6326666666666738E-3</c:v>
                </c:pt>
                <c:pt idx="122">
                  <c:v>3.6326666666666738E-3</c:v>
                </c:pt>
                <c:pt idx="123">
                  <c:v>3.6326666666666738E-3</c:v>
                </c:pt>
                <c:pt idx="124">
                  <c:v>3.6326666666666738E-3</c:v>
                </c:pt>
                <c:pt idx="125">
                  <c:v>3.6246666666666714E-3</c:v>
                </c:pt>
                <c:pt idx="126">
                  <c:v>3.6246666666666714E-3</c:v>
                </c:pt>
                <c:pt idx="127">
                  <c:v>3.6246666666666714E-3</c:v>
                </c:pt>
                <c:pt idx="128">
                  <c:v>3.6246666666666714E-3</c:v>
                </c:pt>
                <c:pt idx="129">
                  <c:v>3.6246666666666714E-3</c:v>
                </c:pt>
                <c:pt idx="130">
                  <c:v>3.6263333333333382E-3</c:v>
                </c:pt>
                <c:pt idx="131">
                  <c:v>3.6263333333333382E-3</c:v>
                </c:pt>
                <c:pt idx="132">
                  <c:v>3.6263333333333382E-3</c:v>
                </c:pt>
                <c:pt idx="133">
                  <c:v>3.6263333333333382E-3</c:v>
                </c:pt>
                <c:pt idx="134">
                  <c:v>3.6263333333333382E-3</c:v>
                </c:pt>
                <c:pt idx="135">
                  <c:v>3.6183333333333397E-3</c:v>
                </c:pt>
                <c:pt idx="136">
                  <c:v>3.6183333333333397E-3</c:v>
                </c:pt>
                <c:pt idx="137">
                  <c:v>3.6183333333333397E-3</c:v>
                </c:pt>
                <c:pt idx="138">
                  <c:v>3.6183333333333397E-3</c:v>
                </c:pt>
                <c:pt idx="139">
                  <c:v>3.6183333333333397E-3</c:v>
                </c:pt>
                <c:pt idx="140">
                  <c:v>3.630666666666674E-3</c:v>
                </c:pt>
                <c:pt idx="141">
                  <c:v>3.630666666666674E-3</c:v>
                </c:pt>
                <c:pt idx="142">
                  <c:v>3.630666666666674E-3</c:v>
                </c:pt>
                <c:pt idx="143">
                  <c:v>3.630666666666674E-3</c:v>
                </c:pt>
                <c:pt idx="144">
                  <c:v>3.630666666666674E-3</c:v>
                </c:pt>
                <c:pt idx="145">
                  <c:v>3.6020000000000058E-3</c:v>
                </c:pt>
                <c:pt idx="146">
                  <c:v>3.6020000000000058E-3</c:v>
                </c:pt>
                <c:pt idx="147">
                  <c:v>3.6020000000000058E-3</c:v>
                </c:pt>
                <c:pt idx="148">
                  <c:v>3.6020000000000058E-3</c:v>
                </c:pt>
                <c:pt idx="149">
                  <c:v>3.6020000000000058E-3</c:v>
                </c:pt>
                <c:pt idx="150">
                  <c:v>3.6020000000000054E-3</c:v>
                </c:pt>
                <c:pt idx="151">
                  <c:v>3.6020000000000054E-3</c:v>
                </c:pt>
                <c:pt idx="152">
                  <c:v>3.6020000000000054E-3</c:v>
                </c:pt>
                <c:pt idx="153">
                  <c:v>3.6020000000000054E-3</c:v>
                </c:pt>
                <c:pt idx="154">
                  <c:v>3.6020000000000054E-3</c:v>
                </c:pt>
                <c:pt idx="155">
                  <c:v>3.6006666666666743E-3</c:v>
                </c:pt>
                <c:pt idx="156">
                  <c:v>3.6006666666666743E-3</c:v>
                </c:pt>
                <c:pt idx="157">
                  <c:v>3.6006666666666743E-3</c:v>
                </c:pt>
                <c:pt idx="158">
                  <c:v>3.6006666666666743E-3</c:v>
                </c:pt>
                <c:pt idx="159">
                  <c:v>3.6006666666666743E-3</c:v>
                </c:pt>
                <c:pt idx="160">
                  <c:v>3.5796666666666707E-3</c:v>
                </c:pt>
                <c:pt idx="161">
                  <c:v>3.5796666666666707E-3</c:v>
                </c:pt>
                <c:pt idx="162">
                  <c:v>3.5796666666666707E-3</c:v>
                </c:pt>
                <c:pt idx="163">
                  <c:v>3.5796666666666707E-3</c:v>
                </c:pt>
                <c:pt idx="164">
                  <c:v>3.5796666666666707E-3</c:v>
                </c:pt>
                <c:pt idx="165">
                  <c:v>3.6046666666666709E-3</c:v>
                </c:pt>
                <c:pt idx="166">
                  <c:v>3.6046666666666709E-3</c:v>
                </c:pt>
                <c:pt idx="167">
                  <c:v>3.6046666666666709E-3</c:v>
                </c:pt>
                <c:pt idx="168">
                  <c:v>3.6046666666666709E-3</c:v>
                </c:pt>
                <c:pt idx="169">
                  <c:v>3.6046666666666709E-3</c:v>
                </c:pt>
                <c:pt idx="170">
                  <c:v>3.5833333333333368E-3</c:v>
                </c:pt>
                <c:pt idx="171">
                  <c:v>3.5833333333333368E-3</c:v>
                </c:pt>
                <c:pt idx="172">
                  <c:v>3.5833333333333368E-3</c:v>
                </c:pt>
                <c:pt idx="173">
                  <c:v>3.5833333333333368E-3</c:v>
                </c:pt>
                <c:pt idx="174">
                  <c:v>3.5833333333333368E-3</c:v>
                </c:pt>
                <c:pt idx="175">
                  <c:v>3.5800000000000025E-3</c:v>
                </c:pt>
                <c:pt idx="176">
                  <c:v>3.5800000000000025E-3</c:v>
                </c:pt>
                <c:pt idx="177">
                  <c:v>3.5800000000000025E-3</c:v>
                </c:pt>
                <c:pt idx="178">
                  <c:v>3.5800000000000025E-3</c:v>
                </c:pt>
                <c:pt idx="179">
                  <c:v>3.5800000000000025E-3</c:v>
                </c:pt>
                <c:pt idx="180">
                  <c:v>3.5783333333333361E-3</c:v>
                </c:pt>
                <c:pt idx="181">
                  <c:v>3.5783333333333361E-3</c:v>
                </c:pt>
                <c:pt idx="182">
                  <c:v>3.5783333333333361E-3</c:v>
                </c:pt>
                <c:pt idx="183">
                  <c:v>3.5783333333333361E-3</c:v>
                </c:pt>
                <c:pt idx="184">
                  <c:v>3.5783333333333361E-3</c:v>
                </c:pt>
                <c:pt idx="185">
                  <c:v>3.5880000000000022E-3</c:v>
                </c:pt>
                <c:pt idx="186">
                  <c:v>3.5880000000000022E-3</c:v>
                </c:pt>
                <c:pt idx="187">
                  <c:v>3.5880000000000022E-3</c:v>
                </c:pt>
                <c:pt idx="188">
                  <c:v>3.5880000000000022E-3</c:v>
                </c:pt>
                <c:pt idx="189">
                  <c:v>3.5880000000000022E-3</c:v>
                </c:pt>
                <c:pt idx="190">
                  <c:v>3.5703333333333368E-3</c:v>
                </c:pt>
                <c:pt idx="191">
                  <c:v>3.5703333333333368E-3</c:v>
                </c:pt>
                <c:pt idx="192">
                  <c:v>3.5703333333333368E-3</c:v>
                </c:pt>
                <c:pt idx="193">
                  <c:v>3.5703333333333368E-3</c:v>
                </c:pt>
                <c:pt idx="194">
                  <c:v>3.5703333333333368E-3</c:v>
                </c:pt>
                <c:pt idx="195">
                  <c:v>3.5786666666666714E-3</c:v>
                </c:pt>
                <c:pt idx="196">
                  <c:v>3.5786666666666714E-3</c:v>
                </c:pt>
                <c:pt idx="197">
                  <c:v>3.5786666666666714E-3</c:v>
                </c:pt>
                <c:pt idx="198">
                  <c:v>3.5786666666666714E-3</c:v>
                </c:pt>
                <c:pt idx="199">
                  <c:v>3.5786666666666714E-3</c:v>
                </c:pt>
              </c:numCache>
            </c:numRef>
          </c:yVal>
          <c:smooth val="1"/>
        </c:ser>
        <c:ser>
          <c:idx val="4"/>
          <c:order val="4"/>
          <c:tx>
            <c:v>C2 100% T5 (5) B</c:v>
          </c:tx>
          <c:marker>
            <c:symbol val="none"/>
          </c:marker>
          <c:yVal>
            <c:numRef>
              <c:f>'C2T5 B'!$KO$1:$KO$200</c:f>
              <c:numCache>
                <c:formatCode>General</c:formatCode>
                <c:ptCount val="200"/>
                <c:pt idx="0">
                  <c:v>3.7790000000000115E-3</c:v>
                </c:pt>
                <c:pt idx="1">
                  <c:v>3.7790000000000115E-3</c:v>
                </c:pt>
                <c:pt idx="2">
                  <c:v>3.7790000000000115E-3</c:v>
                </c:pt>
                <c:pt idx="3">
                  <c:v>3.7790000000000115E-3</c:v>
                </c:pt>
                <c:pt idx="4">
                  <c:v>3.7790000000000115E-3</c:v>
                </c:pt>
                <c:pt idx="5">
                  <c:v>3.7743333333333461E-3</c:v>
                </c:pt>
                <c:pt idx="6">
                  <c:v>3.7743333333333461E-3</c:v>
                </c:pt>
                <c:pt idx="7">
                  <c:v>3.7743333333333461E-3</c:v>
                </c:pt>
                <c:pt idx="8">
                  <c:v>3.7743333333333461E-3</c:v>
                </c:pt>
                <c:pt idx="9">
                  <c:v>3.7743333333333461E-3</c:v>
                </c:pt>
                <c:pt idx="10">
                  <c:v>3.7863333333333464E-3</c:v>
                </c:pt>
                <c:pt idx="11">
                  <c:v>3.7863333333333464E-3</c:v>
                </c:pt>
                <c:pt idx="12">
                  <c:v>3.7863333333333464E-3</c:v>
                </c:pt>
                <c:pt idx="13">
                  <c:v>3.7863333333333464E-3</c:v>
                </c:pt>
                <c:pt idx="14">
                  <c:v>3.7863333333333464E-3</c:v>
                </c:pt>
                <c:pt idx="15">
                  <c:v>3.787000000000013E-3</c:v>
                </c:pt>
                <c:pt idx="16">
                  <c:v>3.787000000000013E-3</c:v>
                </c:pt>
                <c:pt idx="17">
                  <c:v>3.787000000000013E-3</c:v>
                </c:pt>
                <c:pt idx="18">
                  <c:v>3.787000000000013E-3</c:v>
                </c:pt>
                <c:pt idx="19">
                  <c:v>3.787000000000013E-3</c:v>
                </c:pt>
                <c:pt idx="20">
                  <c:v>3.7790000000000137E-3</c:v>
                </c:pt>
                <c:pt idx="21">
                  <c:v>3.7790000000000137E-3</c:v>
                </c:pt>
                <c:pt idx="22">
                  <c:v>3.7790000000000137E-3</c:v>
                </c:pt>
                <c:pt idx="23">
                  <c:v>3.7790000000000137E-3</c:v>
                </c:pt>
                <c:pt idx="24">
                  <c:v>3.7790000000000137E-3</c:v>
                </c:pt>
                <c:pt idx="25">
                  <c:v>3.7716666666666792E-3</c:v>
                </c:pt>
                <c:pt idx="26">
                  <c:v>3.7716666666666792E-3</c:v>
                </c:pt>
                <c:pt idx="27">
                  <c:v>3.7716666666666792E-3</c:v>
                </c:pt>
                <c:pt idx="28">
                  <c:v>3.7716666666666792E-3</c:v>
                </c:pt>
                <c:pt idx="29">
                  <c:v>3.7716666666666792E-3</c:v>
                </c:pt>
                <c:pt idx="30">
                  <c:v>3.8006666666666796E-3</c:v>
                </c:pt>
                <c:pt idx="31">
                  <c:v>3.8006666666666796E-3</c:v>
                </c:pt>
                <c:pt idx="32">
                  <c:v>3.8006666666666796E-3</c:v>
                </c:pt>
                <c:pt idx="33">
                  <c:v>3.8006666666666796E-3</c:v>
                </c:pt>
                <c:pt idx="34">
                  <c:v>3.8006666666666796E-3</c:v>
                </c:pt>
                <c:pt idx="35">
                  <c:v>3.7786666666666763E-3</c:v>
                </c:pt>
                <c:pt idx="36">
                  <c:v>3.7786666666666763E-3</c:v>
                </c:pt>
                <c:pt idx="37">
                  <c:v>3.7786666666666763E-3</c:v>
                </c:pt>
                <c:pt idx="38">
                  <c:v>3.7786666666666763E-3</c:v>
                </c:pt>
                <c:pt idx="39">
                  <c:v>3.7786666666666763E-3</c:v>
                </c:pt>
                <c:pt idx="40">
                  <c:v>3.7766666666666808E-3</c:v>
                </c:pt>
                <c:pt idx="41">
                  <c:v>3.7766666666666808E-3</c:v>
                </c:pt>
                <c:pt idx="42">
                  <c:v>3.7766666666666808E-3</c:v>
                </c:pt>
                <c:pt idx="43">
                  <c:v>3.7766666666666808E-3</c:v>
                </c:pt>
                <c:pt idx="44">
                  <c:v>3.7766666666666808E-3</c:v>
                </c:pt>
                <c:pt idx="45">
                  <c:v>3.7743333333333448E-3</c:v>
                </c:pt>
                <c:pt idx="46">
                  <c:v>3.7743333333333448E-3</c:v>
                </c:pt>
                <c:pt idx="47">
                  <c:v>3.7743333333333448E-3</c:v>
                </c:pt>
                <c:pt idx="48">
                  <c:v>3.7743333333333448E-3</c:v>
                </c:pt>
                <c:pt idx="49">
                  <c:v>3.7743333333333448E-3</c:v>
                </c:pt>
                <c:pt idx="50">
                  <c:v>3.7806666666666809E-3</c:v>
                </c:pt>
                <c:pt idx="51">
                  <c:v>3.7806666666666809E-3</c:v>
                </c:pt>
                <c:pt idx="52">
                  <c:v>3.7806666666666809E-3</c:v>
                </c:pt>
                <c:pt idx="53">
                  <c:v>3.7806666666666809E-3</c:v>
                </c:pt>
                <c:pt idx="54">
                  <c:v>3.7806666666666809E-3</c:v>
                </c:pt>
                <c:pt idx="55">
                  <c:v>3.7750000000000127E-3</c:v>
                </c:pt>
                <c:pt idx="56">
                  <c:v>3.7750000000000127E-3</c:v>
                </c:pt>
                <c:pt idx="57">
                  <c:v>3.7750000000000127E-3</c:v>
                </c:pt>
                <c:pt idx="58">
                  <c:v>3.7750000000000127E-3</c:v>
                </c:pt>
                <c:pt idx="59">
                  <c:v>3.7750000000000127E-3</c:v>
                </c:pt>
                <c:pt idx="60">
                  <c:v>3.7853333333333463E-3</c:v>
                </c:pt>
                <c:pt idx="61">
                  <c:v>3.7853333333333463E-3</c:v>
                </c:pt>
                <c:pt idx="62">
                  <c:v>3.7853333333333463E-3</c:v>
                </c:pt>
                <c:pt idx="63">
                  <c:v>3.7853333333333463E-3</c:v>
                </c:pt>
                <c:pt idx="64">
                  <c:v>3.7853333333333463E-3</c:v>
                </c:pt>
                <c:pt idx="65">
                  <c:v>3.7836666666666769E-3</c:v>
                </c:pt>
                <c:pt idx="66">
                  <c:v>3.7836666666666769E-3</c:v>
                </c:pt>
                <c:pt idx="67">
                  <c:v>3.7836666666666769E-3</c:v>
                </c:pt>
                <c:pt idx="68">
                  <c:v>3.7836666666666769E-3</c:v>
                </c:pt>
                <c:pt idx="69">
                  <c:v>3.7836666666666769E-3</c:v>
                </c:pt>
                <c:pt idx="70">
                  <c:v>3.787333333333347E-3</c:v>
                </c:pt>
                <c:pt idx="71">
                  <c:v>3.787333333333347E-3</c:v>
                </c:pt>
                <c:pt idx="72">
                  <c:v>3.787333333333347E-3</c:v>
                </c:pt>
                <c:pt idx="73">
                  <c:v>3.787333333333347E-3</c:v>
                </c:pt>
                <c:pt idx="74">
                  <c:v>3.787333333333347E-3</c:v>
                </c:pt>
                <c:pt idx="75">
                  <c:v>3.7826666666666785E-3</c:v>
                </c:pt>
                <c:pt idx="76">
                  <c:v>3.7826666666666785E-3</c:v>
                </c:pt>
                <c:pt idx="77">
                  <c:v>3.7826666666666785E-3</c:v>
                </c:pt>
                <c:pt idx="78">
                  <c:v>3.7826666666666785E-3</c:v>
                </c:pt>
                <c:pt idx="79">
                  <c:v>3.7826666666666785E-3</c:v>
                </c:pt>
                <c:pt idx="80">
                  <c:v>3.7843333333333457E-3</c:v>
                </c:pt>
                <c:pt idx="81">
                  <c:v>3.7843333333333457E-3</c:v>
                </c:pt>
                <c:pt idx="82">
                  <c:v>3.7843333333333457E-3</c:v>
                </c:pt>
                <c:pt idx="83">
                  <c:v>3.7843333333333457E-3</c:v>
                </c:pt>
                <c:pt idx="84">
                  <c:v>3.7843333333333457E-3</c:v>
                </c:pt>
                <c:pt idx="85">
                  <c:v>3.7793333333333463E-3</c:v>
                </c:pt>
                <c:pt idx="86">
                  <c:v>3.7793333333333463E-3</c:v>
                </c:pt>
                <c:pt idx="87">
                  <c:v>3.7793333333333463E-3</c:v>
                </c:pt>
                <c:pt idx="88">
                  <c:v>3.7793333333333463E-3</c:v>
                </c:pt>
                <c:pt idx="89">
                  <c:v>3.7793333333333463E-3</c:v>
                </c:pt>
                <c:pt idx="90">
                  <c:v>3.7883333333333462E-3</c:v>
                </c:pt>
                <c:pt idx="91">
                  <c:v>3.7883333333333462E-3</c:v>
                </c:pt>
                <c:pt idx="92">
                  <c:v>3.7883333333333462E-3</c:v>
                </c:pt>
                <c:pt idx="93">
                  <c:v>3.7883333333333462E-3</c:v>
                </c:pt>
                <c:pt idx="94">
                  <c:v>3.7883333333333462E-3</c:v>
                </c:pt>
                <c:pt idx="95">
                  <c:v>3.7803333333333447E-3</c:v>
                </c:pt>
                <c:pt idx="96">
                  <c:v>3.7803333333333447E-3</c:v>
                </c:pt>
                <c:pt idx="97">
                  <c:v>3.7803333333333447E-3</c:v>
                </c:pt>
                <c:pt idx="98">
                  <c:v>3.7803333333333447E-3</c:v>
                </c:pt>
                <c:pt idx="99">
                  <c:v>3.7803333333333447E-3</c:v>
                </c:pt>
                <c:pt idx="100">
                  <c:v>3.780000000000013E-3</c:v>
                </c:pt>
                <c:pt idx="101">
                  <c:v>3.780000000000013E-3</c:v>
                </c:pt>
                <c:pt idx="102">
                  <c:v>3.780000000000013E-3</c:v>
                </c:pt>
                <c:pt idx="103">
                  <c:v>3.780000000000013E-3</c:v>
                </c:pt>
                <c:pt idx="104">
                  <c:v>3.780000000000013E-3</c:v>
                </c:pt>
                <c:pt idx="105">
                  <c:v>3.7783333333333466E-3</c:v>
                </c:pt>
                <c:pt idx="106">
                  <c:v>3.7783333333333466E-3</c:v>
                </c:pt>
                <c:pt idx="107">
                  <c:v>3.7783333333333466E-3</c:v>
                </c:pt>
                <c:pt idx="108">
                  <c:v>3.7783333333333466E-3</c:v>
                </c:pt>
                <c:pt idx="109">
                  <c:v>3.7783333333333466E-3</c:v>
                </c:pt>
                <c:pt idx="110">
                  <c:v>3.7860000000000116E-3</c:v>
                </c:pt>
                <c:pt idx="111">
                  <c:v>3.7860000000000116E-3</c:v>
                </c:pt>
                <c:pt idx="112">
                  <c:v>3.7860000000000116E-3</c:v>
                </c:pt>
                <c:pt idx="113">
                  <c:v>3.7860000000000116E-3</c:v>
                </c:pt>
                <c:pt idx="114">
                  <c:v>3.7860000000000116E-3</c:v>
                </c:pt>
                <c:pt idx="115">
                  <c:v>3.7790000000000133E-3</c:v>
                </c:pt>
                <c:pt idx="116">
                  <c:v>3.7790000000000133E-3</c:v>
                </c:pt>
                <c:pt idx="117">
                  <c:v>3.7790000000000133E-3</c:v>
                </c:pt>
                <c:pt idx="118">
                  <c:v>3.7790000000000133E-3</c:v>
                </c:pt>
                <c:pt idx="119">
                  <c:v>3.7790000000000133E-3</c:v>
                </c:pt>
                <c:pt idx="120">
                  <c:v>3.79066666666668E-3</c:v>
                </c:pt>
                <c:pt idx="121">
                  <c:v>3.79066666666668E-3</c:v>
                </c:pt>
                <c:pt idx="122">
                  <c:v>3.79066666666668E-3</c:v>
                </c:pt>
                <c:pt idx="123">
                  <c:v>3.79066666666668E-3</c:v>
                </c:pt>
                <c:pt idx="124">
                  <c:v>3.79066666666668E-3</c:v>
                </c:pt>
                <c:pt idx="125">
                  <c:v>3.7853333333333463E-3</c:v>
                </c:pt>
                <c:pt idx="126">
                  <c:v>3.7853333333333463E-3</c:v>
                </c:pt>
                <c:pt idx="127">
                  <c:v>3.7853333333333463E-3</c:v>
                </c:pt>
                <c:pt idx="128">
                  <c:v>3.7853333333333463E-3</c:v>
                </c:pt>
                <c:pt idx="129">
                  <c:v>3.7853333333333463E-3</c:v>
                </c:pt>
                <c:pt idx="130">
                  <c:v>3.7806666666666787E-3</c:v>
                </c:pt>
                <c:pt idx="131">
                  <c:v>3.7806666666666787E-3</c:v>
                </c:pt>
                <c:pt idx="132">
                  <c:v>3.7806666666666787E-3</c:v>
                </c:pt>
                <c:pt idx="133">
                  <c:v>3.7806666666666787E-3</c:v>
                </c:pt>
                <c:pt idx="134">
                  <c:v>3.7806666666666787E-3</c:v>
                </c:pt>
                <c:pt idx="135">
                  <c:v>3.7810000000000105E-3</c:v>
                </c:pt>
                <c:pt idx="136">
                  <c:v>3.7810000000000105E-3</c:v>
                </c:pt>
                <c:pt idx="137">
                  <c:v>3.7810000000000105E-3</c:v>
                </c:pt>
                <c:pt idx="138">
                  <c:v>3.7810000000000105E-3</c:v>
                </c:pt>
                <c:pt idx="139">
                  <c:v>3.7810000000000105E-3</c:v>
                </c:pt>
                <c:pt idx="140">
                  <c:v>3.7980000000000132E-3</c:v>
                </c:pt>
                <c:pt idx="141">
                  <c:v>3.7980000000000132E-3</c:v>
                </c:pt>
                <c:pt idx="142">
                  <c:v>3.7980000000000132E-3</c:v>
                </c:pt>
                <c:pt idx="143">
                  <c:v>3.7980000000000132E-3</c:v>
                </c:pt>
                <c:pt idx="144">
                  <c:v>3.7980000000000132E-3</c:v>
                </c:pt>
                <c:pt idx="145">
                  <c:v>3.7786666666666784E-3</c:v>
                </c:pt>
                <c:pt idx="146">
                  <c:v>3.7786666666666784E-3</c:v>
                </c:pt>
                <c:pt idx="147">
                  <c:v>3.7786666666666784E-3</c:v>
                </c:pt>
                <c:pt idx="148">
                  <c:v>3.7786666666666784E-3</c:v>
                </c:pt>
                <c:pt idx="149">
                  <c:v>3.7786666666666784E-3</c:v>
                </c:pt>
                <c:pt idx="150">
                  <c:v>3.7813333333333453E-3</c:v>
                </c:pt>
                <c:pt idx="151">
                  <c:v>3.7813333333333453E-3</c:v>
                </c:pt>
                <c:pt idx="152">
                  <c:v>3.7813333333333453E-3</c:v>
                </c:pt>
                <c:pt idx="153">
                  <c:v>3.7813333333333453E-3</c:v>
                </c:pt>
                <c:pt idx="154">
                  <c:v>3.7813333333333453E-3</c:v>
                </c:pt>
                <c:pt idx="155">
                  <c:v>3.787000000000013E-3</c:v>
                </c:pt>
                <c:pt idx="156">
                  <c:v>3.787000000000013E-3</c:v>
                </c:pt>
                <c:pt idx="157">
                  <c:v>3.787000000000013E-3</c:v>
                </c:pt>
                <c:pt idx="158">
                  <c:v>3.787000000000013E-3</c:v>
                </c:pt>
                <c:pt idx="159">
                  <c:v>3.787000000000013E-3</c:v>
                </c:pt>
                <c:pt idx="160">
                  <c:v>3.7910000000000109E-3</c:v>
                </c:pt>
                <c:pt idx="161">
                  <c:v>3.7910000000000109E-3</c:v>
                </c:pt>
                <c:pt idx="162">
                  <c:v>3.7910000000000109E-3</c:v>
                </c:pt>
                <c:pt idx="163">
                  <c:v>3.7910000000000109E-3</c:v>
                </c:pt>
                <c:pt idx="164">
                  <c:v>3.7910000000000109E-3</c:v>
                </c:pt>
                <c:pt idx="165">
                  <c:v>3.7690000000000111E-3</c:v>
                </c:pt>
                <c:pt idx="166">
                  <c:v>3.7690000000000111E-3</c:v>
                </c:pt>
                <c:pt idx="167">
                  <c:v>3.7690000000000111E-3</c:v>
                </c:pt>
                <c:pt idx="168">
                  <c:v>3.7690000000000111E-3</c:v>
                </c:pt>
                <c:pt idx="169">
                  <c:v>3.7690000000000111E-3</c:v>
                </c:pt>
                <c:pt idx="170">
                  <c:v>3.7766666666666799E-3</c:v>
                </c:pt>
                <c:pt idx="171">
                  <c:v>3.7766666666666799E-3</c:v>
                </c:pt>
                <c:pt idx="172">
                  <c:v>3.7766666666666799E-3</c:v>
                </c:pt>
                <c:pt idx="173">
                  <c:v>3.7766666666666799E-3</c:v>
                </c:pt>
                <c:pt idx="174">
                  <c:v>3.7766666666666799E-3</c:v>
                </c:pt>
                <c:pt idx="175">
                  <c:v>3.7616666666666788E-3</c:v>
                </c:pt>
                <c:pt idx="176">
                  <c:v>3.7616666666666788E-3</c:v>
                </c:pt>
                <c:pt idx="177">
                  <c:v>3.7616666666666788E-3</c:v>
                </c:pt>
                <c:pt idx="178">
                  <c:v>3.7616666666666788E-3</c:v>
                </c:pt>
                <c:pt idx="179">
                  <c:v>3.7616666666666788E-3</c:v>
                </c:pt>
                <c:pt idx="180">
                  <c:v>3.7736666666666791E-3</c:v>
                </c:pt>
                <c:pt idx="181">
                  <c:v>3.7736666666666791E-3</c:v>
                </c:pt>
                <c:pt idx="182">
                  <c:v>3.7736666666666791E-3</c:v>
                </c:pt>
                <c:pt idx="183">
                  <c:v>3.7736666666666791E-3</c:v>
                </c:pt>
                <c:pt idx="184">
                  <c:v>3.7736666666666791E-3</c:v>
                </c:pt>
                <c:pt idx="185">
                  <c:v>3.770333333333346E-3</c:v>
                </c:pt>
                <c:pt idx="186">
                  <c:v>3.770333333333346E-3</c:v>
                </c:pt>
                <c:pt idx="187">
                  <c:v>3.770333333333346E-3</c:v>
                </c:pt>
                <c:pt idx="188">
                  <c:v>3.770333333333346E-3</c:v>
                </c:pt>
                <c:pt idx="189">
                  <c:v>3.770333333333346E-3</c:v>
                </c:pt>
                <c:pt idx="190">
                  <c:v>3.7816666666666801E-3</c:v>
                </c:pt>
                <c:pt idx="191">
                  <c:v>3.7816666666666801E-3</c:v>
                </c:pt>
                <c:pt idx="192">
                  <c:v>3.7816666666666801E-3</c:v>
                </c:pt>
                <c:pt idx="193">
                  <c:v>3.7816666666666801E-3</c:v>
                </c:pt>
                <c:pt idx="194">
                  <c:v>3.7816666666666801E-3</c:v>
                </c:pt>
                <c:pt idx="195">
                  <c:v>3.7656666666666789E-3</c:v>
                </c:pt>
                <c:pt idx="196">
                  <c:v>3.7656666666666789E-3</c:v>
                </c:pt>
                <c:pt idx="197">
                  <c:v>3.7656666666666789E-3</c:v>
                </c:pt>
                <c:pt idx="198">
                  <c:v>3.7656666666666789E-3</c:v>
                </c:pt>
                <c:pt idx="199">
                  <c:v>3.7656666666666789E-3</c:v>
                </c:pt>
              </c:numCache>
            </c:numRef>
          </c:yVal>
          <c:smooth val="1"/>
        </c:ser>
        <c:axId val="88000384"/>
        <c:axId val="88007040"/>
      </c:scatterChart>
      <c:valAx>
        <c:axId val="88000384"/>
        <c:scaling>
          <c:orientation val="minMax"/>
          <c:max val="200"/>
        </c:scaling>
        <c:axPos val="b"/>
        <c:title>
          <c:tx>
            <c:rich>
              <a:bodyPr/>
              <a:lstStyle/>
              <a:p>
                <a:pPr>
                  <a:defRPr/>
                </a:pPr>
                <a:r>
                  <a:rPr lang="en-US"/>
                  <a:t>Time (Iterations)</a:t>
                </a:r>
              </a:p>
            </c:rich>
          </c:tx>
          <c:layout/>
        </c:title>
        <c:tickLblPos val="nextTo"/>
        <c:crossAx val="88007040"/>
        <c:crosses val="autoZero"/>
        <c:crossBetween val="midCat"/>
      </c:valAx>
      <c:valAx>
        <c:axId val="88007040"/>
        <c:scaling>
          <c:orientation val="minMax"/>
          <c:min val="2.5000000000000018E-3"/>
        </c:scaling>
        <c:axPos val="l"/>
        <c:majorGridlines/>
        <c:title>
          <c:tx>
            <c:rich>
              <a:bodyPr rot="-5400000" vert="horz"/>
              <a:lstStyle/>
              <a:p>
                <a:pPr>
                  <a:defRPr/>
                </a:pPr>
                <a:r>
                  <a:rPr lang="en-US"/>
                  <a:t>Betweenness Centrality</a:t>
                </a:r>
              </a:p>
            </c:rich>
          </c:tx>
          <c:layout/>
        </c:title>
        <c:numFmt formatCode="General" sourceLinked="1"/>
        <c:tickLblPos val="nextTo"/>
        <c:crossAx val="88000384"/>
        <c:crosses val="autoZero"/>
        <c:crossBetween val="midCat"/>
      </c:valAx>
    </c:plotArea>
    <c:legend>
      <c:legendPos val="r"/>
      <c:layout/>
    </c:legend>
    <c:plotVisOnly val="1"/>
  </c:chart>
  <c:externalData r:id="rId1"/>
</c:chartSpace>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BFD4EF-449A-4053-AA4B-90026192B9C3}" type="datetimeFigureOut">
              <a:rPr lang="en-US" smtClean="0"/>
              <a:pPr/>
              <a:t>7/17/2008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DBC2A7-BFA3-483B-9224-9792737DF72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0FDE869-0A16-470C-A060-1A2F3A6CD90B}"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30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31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DAD1B76-B26B-4485-BC14-D53B18E5176E}" type="slidenum">
              <a:rPr lang="en-US"/>
              <a:pPr fontAlgn="base">
                <a:spcBef>
                  <a:spcPct val="0"/>
                </a:spcBef>
                <a:spcAft>
                  <a:spcPct val="0"/>
                </a:spcAft>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5553B9-A4D3-4B73-8994-62CD15E6BFBF}"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48BD1B-7264-41FA-8937-EC8F335E789D}"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Population wide measures allow us to measure the overall P,C,B of individuals in a population as a whole.</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48BD1B-7264-41FA-8937-EC8F335E789D}"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C8271C6-383B-4472-AC11-1F38C02B9039}"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C8271C6-383B-4472-AC11-1F38C02B9039}" type="slidenum">
              <a:rPr lang="en-US"/>
              <a:pPr fontAlgn="base">
                <a:spcBef>
                  <a:spcPct val="0"/>
                </a:spcBef>
                <a:spcAft>
                  <a:spcPct val="0"/>
                </a:spcAft>
              </a:pPr>
              <a:t>19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BC2A7-BFA3-483B-9224-9792737DF721}"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5EB1298-1E6C-461B-97C8-C0724ED2F522}" type="datetimeFigureOut">
              <a:rPr lang="en-US" smtClean="0"/>
              <a:pPr/>
              <a:t>7/17/2008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215F45F-0B38-4409-9099-DDC8D230A14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EB1298-1E6C-461B-97C8-C0724ED2F522}" type="datetimeFigureOut">
              <a:rPr lang="en-US" smtClean="0"/>
              <a:pPr/>
              <a:t>7/17/2008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EB1298-1E6C-461B-97C8-C0724ED2F522}" type="datetimeFigureOut">
              <a:rPr lang="en-US" smtClean="0"/>
              <a:pPr/>
              <a:t>7/17/2008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EB1298-1E6C-461B-97C8-C0724ED2F522}" type="datetimeFigureOut">
              <a:rPr lang="en-US" smtClean="0"/>
              <a:pPr/>
              <a:t>7/17/2008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5EB1298-1E6C-461B-97C8-C0724ED2F522}" type="datetimeFigureOut">
              <a:rPr lang="en-US" smtClean="0"/>
              <a:pPr/>
              <a:t>7/17/2008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5F45F-0B38-4409-9099-DDC8D230A14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EB1298-1E6C-461B-97C8-C0724ED2F522}" type="datetimeFigureOut">
              <a:rPr lang="en-US" smtClean="0"/>
              <a:pPr/>
              <a:t>7/17/2008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5EB1298-1E6C-461B-97C8-C0724ED2F522}" type="datetimeFigureOut">
              <a:rPr lang="en-US" smtClean="0"/>
              <a:pPr/>
              <a:t>7/17/2008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EB1298-1E6C-461B-97C8-C0724ED2F522}" type="datetimeFigureOut">
              <a:rPr lang="en-US" smtClean="0"/>
              <a:pPr/>
              <a:t>7/17/2008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B1298-1E6C-461B-97C8-C0724ED2F522}" type="datetimeFigureOut">
              <a:rPr lang="en-US" smtClean="0"/>
              <a:pPr/>
              <a:t>7/17/2008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EB1298-1E6C-461B-97C8-C0724ED2F522}" type="datetimeFigureOut">
              <a:rPr lang="en-US" smtClean="0"/>
              <a:pPr/>
              <a:t>7/17/2008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5F45F-0B38-4409-9099-DDC8D230A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EB1298-1E6C-461B-97C8-C0724ED2F522}" type="datetimeFigureOut">
              <a:rPr lang="en-US" smtClean="0"/>
              <a:pPr/>
              <a:t>7/17/2008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215F45F-0B38-4409-9099-DDC8D230A14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EB1298-1E6C-461B-97C8-C0724ED2F522}" type="datetimeFigureOut">
              <a:rPr lang="en-US" smtClean="0"/>
              <a:pPr/>
              <a:t>7/17/2008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215F45F-0B38-4409-9099-DDC8D230A14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sz="2000" b="0" dirty="0" smtClean="0"/>
              <a:t/>
            </a:r>
            <a:br>
              <a:rPr lang="en-US" sz="2000" b="0" dirty="0" smtClean="0"/>
            </a:br>
            <a:endParaRPr lang="en-US" sz="2000" b="0" dirty="0"/>
          </a:p>
        </p:txBody>
      </p:sp>
      <p:sp>
        <p:nvSpPr>
          <p:cNvPr id="5124" name="Rectangle 1"/>
          <p:cNvSpPr>
            <a:spLocks noChangeArrowheads="1"/>
          </p:cNvSpPr>
          <p:nvPr/>
        </p:nvSpPr>
        <p:spPr bwMode="auto">
          <a:xfrm>
            <a:off x="0" y="0"/>
            <a:ext cx="9144000" cy="5139869"/>
          </a:xfrm>
          <a:prstGeom prst="rect">
            <a:avLst/>
          </a:prstGeom>
          <a:noFill/>
          <a:ln w="9525">
            <a:noFill/>
            <a:miter lim="800000"/>
            <a:headEnd/>
            <a:tailEnd/>
          </a:ln>
        </p:spPr>
        <p:txBody>
          <a:bodyPr anchor="ctr">
            <a:spAutoFit/>
          </a:bodyPr>
          <a:lstStyle/>
          <a:p>
            <a:pPr algn="ctr"/>
            <a:endParaRPr lang="en-US" sz="2400" dirty="0">
              <a:cs typeface="Times New Roman" pitchFamily="18" charset="0"/>
            </a:endParaRPr>
          </a:p>
          <a:p>
            <a:pPr algn="ctr"/>
            <a:endParaRPr lang="en-US" sz="2400" dirty="0">
              <a:cs typeface="Times New Roman" pitchFamily="18" charset="0"/>
            </a:endParaRPr>
          </a:p>
          <a:p>
            <a:pPr algn="ctr"/>
            <a:r>
              <a:rPr lang="en-US" sz="2400" dirty="0">
                <a:cs typeface="Times New Roman" pitchFamily="18" charset="0"/>
              </a:rPr>
              <a:t>Brad Greening</a:t>
            </a:r>
            <a:br>
              <a:rPr lang="en-US" sz="2400" dirty="0">
                <a:cs typeface="Times New Roman" pitchFamily="18" charset="0"/>
              </a:rPr>
            </a:br>
            <a:r>
              <a:rPr lang="en-US" sz="2000" dirty="0">
                <a:cs typeface="Times New Roman" pitchFamily="18" charset="0"/>
              </a:rPr>
              <a:t>Rutgers University</a:t>
            </a:r>
            <a:endParaRPr lang="en-US" sz="2000" dirty="0"/>
          </a:p>
          <a:p>
            <a:pPr algn="ctr" eaLnBrk="0" hangingPunct="0"/>
            <a:r>
              <a:rPr lang="en-US" sz="2400" dirty="0">
                <a:cs typeface="Times New Roman" pitchFamily="18" charset="0"/>
              </a:rPr>
              <a:t>Duration of Infectivity and Disease in Dynamic Networks</a:t>
            </a:r>
          </a:p>
          <a:p>
            <a:pPr algn="ctr" eaLnBrk="0" hangingPunct="0"/>
            <a:endParaRPr lang="en-US" sz="2400" dirty="0"/>
          </a:p>
          <a:p>
            <a:pPr algn="ctr" eaLnBrk="0" hangingPunct="0"/>
            <a:endParaRPr lang="en-US" sz="2400" dirty="0">
              <a:cs typeface="Times New Roman" pitchFamily="18" charset="0"/>
            </a:endParaRPr>
          </a:p>
          <a:p>
            <a:pPr algn="ctr" eaLnBrk="0" hangingPunct="0"/>
            <a:r>
              <a:rPr lang="en-US" sz="2400" dirty="0">
                <a:cs typeface="Times New Roman" pitchFamily="18" charset="0"/>
              </a:rPr>
              <a:t>Bobby </a:t>
            </a:r>
            <a:r>
              <a:rPr lang="en-US" sz="2400" dirty="0" err="1">
                <a:cs typeface="Times New Roman" pitchFamily="18" charset="0"/>
              </a:rPr>
              <a:t>Zandstra</a:t>
            </a:r>
            <a:r>
              <a:rPr lang="en-US" sz="2400" dirty="0">
                <a:cs typeface="Times New Roman" pitchFamily="18" charset="0"/>
              </a:rPr>
              <a:t/>
            </a:r>
            <a:br>
              <a:rPr lang="en-US" sz="2400" dirty="0">
                <a:cs typeface="Times New Roman" pitchFamily="18" charset="0"/>
              </a:rPr>
            </a:br>
            <a:r>
              <a:rPr lang="en-US" sz="2000" dirty="0">
                <a:cs typeface="Times New Roman" pitchFamily="18" charset="0"/>
              </a:rPr>
              <a:t>Florida Gulf Coast </a:t>
            </a:r>
            <a:r>
              <a:rPr lang="en-US" sz="2000" dirty="0" smtClean="0">
                <a:cs typeface="Times New Roman" pitchFamily="18" charset="0"/>
              </a:rPr>
              <a:t>University</a:t>
            </a:r>
            <a:endParaRPr lang="en-US" sz="2000" dirty="0" smtClean="0"/>
          </a:p>
          <a:p>
            <a:pPr algn="ctr" eaLnBrk="0" hangingPunct="0"/>
            <a:r>
              <a:rPr lang="en-US" sz="2400" dirty="0" smtClean="0">
                <a:cs typeface="Times New Roman" pitchFamily="18" charset="0"/>
              </a:rPr>
              <a:t>Long- vs. Short-term Friendships and the Spread of Disease</a:t>
            </a:r>
          </a:p>
          <a:p>
            <a:pPr algn="ctr" eaLnBrk="0" hangingPunct="0"/>
            <a:endParaRPr lang="en-US" sz="2400" dirty="0">
              <a:cs typeface="Times New Roman" pitchFamily="18" charset="0"/>
            </a:endParaRPr>
          </a:p>
          <a:p>
            <a:pPr algn="ctr" eaLnBrk="0" hangingPunct="0"/>
            <a:endParaRPr lang="en-US" sz="2400" dirty="0" smtClean="0">
              <a:cs typeface="Times New Roman" pitchFamily="18" charset="0"/>
            </a:endParaRPr>
          </a:p>
          <a:p>
            <a:pPr algn="ctr" eaLnBrk="0" hangingPunct="0"/>
            <a:r>
              <a:rPr lang="en-US" sz="2400" dirty="0" smtClean="0">
                <a:cs typeface="Times New Roman" pitchFamily="18" charset="0"/>
              </a:rPr>
              <a:t>Mentor</a:t>
            </a:r>
            <a:r>
              <a:rPr lang="en-US" sz="2400" dirty="0">
                <a:cs typeface="Times New Roman" pitchFamily="18" charset="0"/>
              </a:rPr>
              <a:t>: Prof. Nina </a:t>
            </a:r>
            <a:r>
              <a:rPr lang="en-US" sz="2400" dirty="0" err="1">
                <a:cs typeface="Times New Roman" pitchFamily="18" charset="0"/>
              </a:rPr>
              <a:t>Fefferman</a:t>
            </a:r>
            <a:endParaRPr lang="en-US" sz="2400" dirty="0">
              <a:cs typeface="Times New Roman" pitchFamily="18" charset="0"/>
            </a:endParaRPr>
          </a:p>
          <a:p>
            <a:pPr algn="ctr" eaLnBrk="0" hangingPunct="0"/>
            <a:r>
              <a:rPr lang="en-US" sz="2400" dirty="0">
                <a:cs typeface="Times New Roman" pitchFamily="18" charset="0"/>
              </a:rPr>
              <a:t>Presentation Date: </a:t>
            </a:r>
            <a:r>
              <a:rPr lang="en-US" sz="2400" dirty="0" smtClean="0">
                <a:cs typeface="Times New Roman" pitchFamily="18" charset="0"/>
              </a:rPr>
              <a:t>July </a:t>
            </a:r>
            <a:r>
              <a:rPr lang="en-US" sz="2400" dirty="0">
                <a:cs typeface="Times New Roman" pitchFamily="18" charset="0"/>
              </a:rPr>
              <a:t>17, 2008</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8975" y="290852"/>
          <a:ext cx="8666049" cy="627629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8975" y="290852"/>
          <a:ext cx="8666049" cy="627629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8975" y="290852"/>
          <a:ext cx="8666049" cy="627629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8975" y="290852"/>
          <a:ext cx="8666049" cy="627629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04850"/>
            <a:ext cx="8229600" cy="1143000"/>
          </a:xfrm>
        </p:spPr>
        <p:txBody>
          <a:bodyPr/>
          <a:lstStyle/>
          <a:p>
            <a:r>
              <a:rPr lang="en-US" dirty="0" smtClean="0"/>
              <a:t>Questions Addressed</a:t>
            </a:r>
          </a:p>
        </p:txBody>
      </p:sp>
      <p:sp>
        <p:nvSpPr>
          <p:cNvPr id="9219" name="Text Placeholder 2"/>
          <p:cNvSpPr>
            <a:spLocks noGrp="1"/>
          </p:cNvSpPr>
          <p:nvPr>
            <p:ph type="body" idx="1"/>
          </p:nvPr>
        </p:nvSpPr>
        <p:spPr>
          <a:xfrm>
            <a:off x="457200" y="2057400"/>
            <a:ext cx="7924800" cy="658812"/>
          </a:xfrm>
        </p:spPr>
        <p:txBody>
          <a:bodyPr/>
          <a:lstStyle/>
          <a:p>
            <a:pPr algn="ctr"/>
            <a:r>
              <a:rPr lang="en-US" sz="2200" dirty="0" smtClean="0"/>
              <a:t>Duration</a:t>
            </a:r>
            <a:r>
              <a:rPr lang="en-US" sz="2000" dirty="0" smtClean="0"/>
              <a:t> </a:t>
            </a:r>
            <a:r>
              <a:rPr lang="en-US" sz="2200" dirty="0" smtClean="0"/>
              <a:t>of</a:t>
            </a:r>
            <a:r>
              <a:rPr lang="en-US" sz="2000" dirty="0" smtClean="0"/>
              <a:t> </a:t>
            </a:r>
            <a:r>
              <a:rPr lang="en-US" sz="2200" dirty="0" smtClean="0"/>
              <a:t>infectivity and disease in dynamic networks</a:t>
            </a:r>
          </a:p>
        </p:txBody>
      </p:sp>
      <p:sp>
        <p:nvSpPr>
          <p:cNvPr id="5" name="Content Placeholder 4"/>
          <p:cNvSpPr>
            <a:spLocks noGrp="1"/>
          </p:cNvSpPr>
          <p:nvPr>
            <p:ph sz="quarter" idx="2"/>
          </p:nvPr>
        </p:nvSpPr>
        <p:spPr>
          <a:xfrm>
            <a:off x="457200" y="2667000"/>
            <a:ext cx="8153400" cy="3846513"/>
          </a:xfrm>
        </p:spPr>
        <p:txBody>
          <a:bodyPr>
            <a:normAutofit/>
          </a:bodyPr>
          <a:lstStyle/>
          <a:p>
            <a:pPr marL="274320" indent="-274320" fontAlgn="auto">
              <a:spcAft>
                <a:spcPts val="0"/>
              </a:spcAft>
              <a:buClr>
                <a:schemeClr val="accent3"/>
              </a:buClr>
              <a:buFont typeface="Wingdings 2"/>
              <a:buChar char=""/>
              <a:defRPr/>
            </a:pPr>
            <a:endParaRPr lang="en-US" dirty="0" smtClean="0"/>
          </a:p>
          <a:p>
            <a:pPr marL="274320" indent="-274320" fontAlgn="auto">
              <a:spcAft>
                <a:spcPts val="600"/>
              </a:spcAft>
              <a:buClr>
                <a:schemeClr val="accent3"/>
              </a:buClr>
              <a:buFont typeface="Wingdings 2"/>
              <a:buChar char=""/>
              <a:defRPr/>
            </a:pPr>
            <a:r>
              <a:rPr lang="en-US" dirty="0" smtClean="0"/>
              <a:t>What happens if we make the following adjustments to the dynamic workings of the network:</a:t>
            </a:r>
          </a:p>
          <a:p>
            <a:pPr lvl="1" indent="-274320">
              <a:lnSpc>
                <a:spcPct val="150000"/>
              </a:lnSpc>
              <a:buClr>
                <a:schemeClr val="accent3"/>
              </a:buClr>
              <a:defRPr/>
            </a:pPr>
            <a:r>
              <a:rPr lang="en-US" dirty="0" smtClean="0"/>
              <a:t>If we include a fixed structure such as a “family”?</a:t>
            </a:r>
          </a:p>
          <a:p>
            <a:pPr lvl="1" indent="-274320">
              <a:buClr>
                <a:schemeClr val="accent3"/>
              </a:buClr>
              <a:defRPr/>
            </a:pPr>
            <a:r>
              <a:rPr lang="en-US" dirty="0" smtClean="0"/>
              <a:t>If individuals make “smart” decisions concerning what friends they pick up?</a:t>
            </a:r>
          </a:p>
          <a:p>
            <a:pPr lvl="1" indent="-274320">
              <a:buClr>
                <a:schemeClr val="accent3"/>
              </a:buClr>
              <a:defRPr/>
            </a:pPr>
            <a:r>
              <a:rPr lang="en-US" dirty="0" smtClean="0"/>
              <a:t>If individuals aren’t “social” once they become sick?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704850"/>
            <a:ext cx="8229600" cy="1143000"/>
          </a:xfrm>
        </p:spPr>
        <p:txBody>
          <a:bodyPr/>
          <a:lstStyle/>
          <a:p>
            <a:r>
              <a:rPr lang="en-US" smtClean="0"/>
              <a:t>Key Terms</a:t>
            </a:r>
          </a:p>
        </p:txBody>
      </p:sp>
      <p:sp>
        <p:nvSpPr>
          <p:cNvPr id="7171" name="Text Placeholder 3"/>
          <p:cNvSpPr>
            <a:spLocks noGrp="1"/>
          </p:cNvSpPr>
          <p:nvPr>
            <p:ph type="body" idx="1"/>
          </p:nvPr>
        </p:nvSpPr>
        <p:spPr>
          <a:xfrm>
            <a:off x="457200" y="1855788"/>
            <a:ext cx="4040188" cy="658812"/>
          </a:xfrm>
        </p:spPr>
        <p:txBody>
          <a:bodyPr/>
          <a:lstStyle/>
          <a:p>
            <a:pPr algn="ctr"/>
            <a:r>
              <a:rPr lang="en-US" smtClean="0"/>
              <a:t>Social Network</a:t>
            </a:r>
          </a:p>
          <a:p>
            <a:endParaRPr lang="en-US" smtClean="0"/>
          </a:p>
        </p:txBody>
      </p:sp>
      <p:sp>
        <p:nvSpPr>
          <p:cNvPr id="7172" name="Text Placeholder 4"/>
          <p:cNvSpPr>
            <a:spLocks noGrp="1"/>
          </p:cNvSpPr>
          <p:nvPr>
            <p:ph type="body" sz="half" idx="3"/>
          </p:nvPr>
        </p:nvSpPr>
        <p:spPr>
          <a:xfrm>
            <a:off x="4645025" y="1860550"/>
            <a:ext cx="4041775" cy="654050"/>
          </a:xfrm>
        </p:spPr>
        <p:txBody>
          <a:bodyPr/>
          <a:lstStyle/>
          <a:p>
            <a:pPr algn="ctr"/>
            <a:r>
              <a:rPr lang="en-US" smtClean="0"/>
              <a:t>SEIS Model</a:t>
            </a:r>
          </a:p>
          <a:p>
            <a:endParaRPr lang="en-US" smtClean="0"/>
          </a:p>
        </p:txBody>
      </p:sp>
      <p:pic>
        <p:nvPicPr>
          <p:cNvPr id="7174" name="Picture 1"/>
          <p:cNvPicPr>
            <a:picLocks noChangeAspect="1" noChangeArrowheads="1"/>
          </p:cNvPicPr>
          <p:nvPr/>
        </p:nvPicPr>
        <p:blipFill>
          <a:blip r:embed="rId3"/>
          <a:srcRect/>
          <a:stretch>
            <a:fillRect/>
          </a:stretch>
        </p:blipFill>
        <p:spPr bwMode="auto">
          <a:xfrm>
            <a:off x="4495800" y="2971800"/>
            <a:ext cx="4200525" cy="1838325"/>
          </a:xfrm>
          <a:prstGeom prst="rect">
            <a:avLst/>
          </a:prstGeom>
          <a:noFill/>
          <a:ln w="9525">
            <a:noFill/>
            <a:miter lim="800000"/>
            <a:headEnd/>
            <a:tailEnd/>
          </a:ln>
        </p:spPr>
      </p:pic>
      <p:pic>
        <p:nvPicPr>
          <p:cNvPr id="7175" name="Picture 3"/>
          <p:cNvPicPr>
            <a:picLocks noGrp="1" noChangeAspect="1" noChangeArrowheads="1"/>
          </p:cNvPicPr>
          <p:nvPr>
            <p:ph sz="quarter" idx="2"/>
          </p:nvPr>
        </p:nvPicPr>
        <p:blipFill>
          <a:blip r:embed="rId4"/>
          <a:srcRect/>
          <a:stretch>
            <a:fillRect/>
          </a:stretch>
        </p:blipFill>
        <p:spPr>
          <a:xfrm>
            <a:off x="457200" y="2819400"/>
            <a:ext cx="3552825" cy="2695575"/>
          </a:xfrm>
          <a:noFill/>
        </p:spPr>
      </p:pic>
      <p:sp>
        <p:nvSpPr>
          <p:cNvPr id="7176" name="Rectangle 8"/>
          <p:cNvSpPr>
            <a:spLocks noChangeArrowheads="1"/>
          </p:cNvSpPr>
          <p:nvPr/>
        </p:nvSpPr>
        <p:spPr bwMode="auto">
          <a:xfrm>
            <a:off x="152400" y="5715000"/>
            <a:ext cx="4267200" cy="215900"/>
          </a:xfrm>
          <a:prstGeom prst="rect">
            <a:avLst/>
          </a:prstGeom>
          <a:noFill/>
          <a:ln w="9525">
            <a:noFill/>
            <a:miter lim="800000"/>
            <a:headEnd/>
            <a:tailEnd/>
          </a:ln>
        </p:spPr>
        <p:txBody>
          <a:bodyPr>
            <a:spAutoFit/>
          </a:bodyPr>
          <a:lstStyle/>
          <a:p>
            <a:r>
              <a:rPr lang="en-US" sz="800">
                <a:latin typeface="Constantia" pitchFamily="18" charset="0"/>
              </a:rPr>
              <a:t>http://s3.amazonaws.com/readers/webupon/2008/04/09/140565_100.jpg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Popularity Success of a Society containing Families</a:t>
            </a:r>
            <a:endParaRPr lang="en-US" sz="3200" dirty="0"/>
          </a:p>
        </p:txBody>
      </p:sp>
      <p:graphicFrame>
        <p:nvGraphicFramePr>
          <p:cNvPr id="5" name="Chart 4"/>
          <p:cNvGraphicFramePr/>
          <p:nvPr/>
        </p:nvGraphicFramePr>
        <p:xfrm>
          <a:off x="457200" y="1600200"/>
          <a:ext cx="8215894" cy="47910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Closeness Success of a Society containing Families</a:t>
            </a:r>
            <a:endParaRPr lang="en-US" sz="3200" dirty="0"/>
          </a:p>
        </p:txBody>
      </p:sp>
      <p:graphicFrame>
        <p:nvGraphicFramePr>
          <p:cNvPr id="6" name="Chart 5"/>
          <p:cNvGraphicFramePr/>
          <p:nvPr/>
        </p:nvGraphicFramePr>
        <p:xfrm>
          <a:off x="457200" y="1524000"/>
          <a:ext cx="8251273" cy="49434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2800" dirty="0" smtClean="0"/>
              <a:t>Betweenness Success of a Society containing Families</a:t>
            </a:r>
            <a:endParaRPr lang="en-US" sz="2800" dirty="0"/>
          </a:p>
        </p:txBody>
      </p:sp>
      <p:graphicFrame>
        <p:nvGraphicFramePr>
          <p:cNvPr id="6" name="Chart 5"/>
          <p:cNvGraphicFramePr/>
          <p:nvPr/>
        </p:nvGraphicFramePr>
        <p:xfrm>
          <a:off x="457200" y="1447800"/>
          <a:ext cx="8251273" cy="4953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Popularity Success of a Society containing Families</a:t>
            </a:r>
            <a:br>
              <a:rPr lang="en-US" sz="3200" dirty="0" smtClean="0"/>
            </a:br>
            <a:r>
              <a:rPr lang="en-US" sz="3200" dirty="0" smtClean="0"/>
              <a:t>and in which the sick are “unsociable”</a:t>
            </a:r>
            <a:endParaRPr lang="en-US" sz="3200" dirty="0"/>
          </a:p>
        </p:txBody>
      </p:sp>
      <p:graphicFrame>
        <p:nvGraphicFramePr>
          <p:cNvPr id="9" name="Chart 8"/>
          <p:cNvGraphicFramePr/>
          <p:nvPr/>
        </p:nvGraphicFramePr>
        <p:xfrm>
          <a:off x="381000" y="1828800"/>
          <a:ext cx="8338004" cy="46005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Closeness Success of a Society containing Families</a:t>
            </a:r>
            <a:br>
              <a:rPr lang="en-US" sz="3200" dirty="0" smtClean="0"/>
            </a:br>
            <a:r>
              <a:rPr lang="en-US" sz="3200" dirty="0" smtClean="0"/>
              <a:t>and in which the sick are “unsociable”</a:t>
            </a:r>
            <a:endParaRPr lang="en-US" sz="3200" dirty="0"/>
          </a:p>
        </p:txBody>
      </p:sp>
      <p:graphicFrame>
        <p:nvGraphicFramePr>
          <p:cNvPr id="5" name="Chart 4"/>
          <p:cNvGraphicFramePr/>
          <p:nvPr/>
        </p:nvGraphicFramePr>
        <p:xfrm>
          <a:off x="381000" y="1828800"/>
          <a:ext cx="8338004" cy="46005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2800" dirty="0" smtClean="0"/>
              <a:t>Betweenness Success of a Society containing Families</a:t>
            </a:r>
            <a:br>
              <a:rPr lang="en-US" sz="2800" dirty="0" smtClean="0"/>
            </a:br>
            <a:r>
              <a:rPr lang="en-US" sz="2800" dirty="0" smtClean="0"/>
              <a:t>and in which the sick are “unsociable”</a:t>
            </a:r>
            <a:endParaRPr lang="en-US" sz="2800" dirty="0"/>
          </a:p>
        </p:txBody>
      </p:sp>
      <p:graphicFrame>
        <p:nvGraphicFramePr>
          <p:cNvPr id="5" name="Chart 4"/>
          <p:cNvGraphicFramePr/>
          <p:nvPr/>
        </p:nvGraphicFramePr>
        <p:xfrm>
          <a:off x="381000" y="1752600"/>
          <a:ext cx="8338004" cy="47529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Popularity Success of a Society containing Families</a:t>
            </a:r>
            <a:br>
              <a:rPr lang="en-US" sz="3200" dirty="0" smtClean="0"/>
            </a:br>
            <a:r>
              <a:rPr lang="en-US" sz="2800" dirty="0" smtClean="0"/>
              <a:t>and in which individuals choose friends “smartly”</a:t>
            </a:r>
            <a:endParaRPr lang="en-US" sz="3200" dirty="0"/>
          </a:p>
        </p:txBody>
      </p:sp>
      <p:graphicFrame>
        <p:nvGraphicFramePr>
          <p:cNvPr id="6" name="Chart 5"/>
          <p:cNvGraphicFramePr/>
          <p:nvPr/>
        </p:nvGraphicFramePr>
        <p:xfrm>
          <a:off x="457200" y="1828800"/>
          <a:ext cx="8226881" cy="468630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Closeness Success of a Society containing Families</a:t>
            </a:r>
            <a:br>
              <a:rPr lang="en-US" sz="3200" dirty="0" smtClean="0"/>
            </a:br>
            <a:r>
              <a:rPr lang="en-US" sz="2800" dirty="0" smtClean="0"/>
              <a:t>and in which individuals choose friends “smartly”</a:t>
            </a:r>
            <a:endParaRPr lang="en-US" sz="3200" dirty="0"/>
          </a:p>
        </p:txBody>
      </p:sp>
      <p:graphicFrame>
        <p:nvGraphicFramePr>
          <p:cNvPr id="5" name="Chart 4"/>
          <p:cNvGraphicFramePr/>
          <p:nvPr/>
        </p:nvGraphicFramePr>
        <p:xfrm>
          <a:off x="457200" y="1752600"/>
          <a:ext cx="8226881" cy="476250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2800" dirty="0" smtClean="0"/>
              <a:t>Betweenness Success of a Society containing Families</a:t>
            </a:r>
            <a:br>
              <a:rPr lang="en-US" sz="2800" dirty="0" smtClean="0"/>
            </a:br>
            <a:r>
              <a:rPr lang="en-US" sz="2400" dirty="0" smtClean="0"/>
              <a:t>and in which individuals choose friends “smartly”</a:t>
            </a:r>
            <a:endParaRPr lang="en-US" sz="2800" dirty="0"/>
          </a:p>
        </p:txBody>
      </p:sp>
      <p:graphicFrame>
        <p:nvGraphicFramePr>
          <p:cNvPr id="5" name="Chart 4"/>
          <p:cNvGraphicFramePr/>
          <p:nvPr/>
        </p:nvGraphicFramePr>
        <p:xfrm>
          <a:off x="457200" y="1676400"/>
          <a:ext cx="8226881" cy="483870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Popularity Success of a Society containing </a:t>
            </a:r>
            <a:br>
              <a:rPr lang="en-US" sz="3200" dirty="0" smtClean="0"/>
            </a:br>
            <a:r>
              <a:rPr lang="en-US" sz="3200" dirty="0" smtClean="0"/>
              <a:t>Families, Unsociable Sick, &amp; Smart Friend Choice</a:t>
            </a:r>
            <a:endParaRPr lang="en-US" sz="3200" dirty="0"/>
          </a:p>
        </p:txBody>
      </p:sp>
      <p:graphicFrame>
        <p:nvGraphicFramePr>
          <p:cNvPr id="3" name="Chart 2"/>
          <p:cNvGraphicFramePr/>
          <p:nvPr/>
        </p:nvGraphicFramePr>
        <p:xfrm>
          <a:off x="381000" y="1828800"/>
          <a:ext cx="8331654" cy="474916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704850"/>
            <a:ext cx="8229600" cy="1143000"/>
          </a:xfrm>
        </p:spPr>
        <p:txBody>
          <a:bodyPr/>
          <a:lstStyle/>
          <a:p>
            <a:r>
              <a:rPr lang="en-US" smtClean="0"/>
              <a:t>Previous Research Performed</a:t>
            </a:r>
          </a:p>
        </p:txBody>
      </p:sp>
      <p:sp>
        <p:nvSpPr>
          <p:cNvPr id="4" name="Content Placeholder 3"/>
          <p:cNvSpPr>
            <a:spLocks noGrp="1"/>
          </p:cNvSpPr>
          <p:nvPr>
            <p:ph sz="half" idx="1"/>
          </p:nvPr>
        </p:nvSpPr>
        <p:spPr>
          <a:xfrm>
            <a:off x="457200" y="1920875"/>
            <a:ext cx="8153400" cy="2270125"/>
          </a:xfrm>
        </p:spPr>
        <p:txBody>
          <a:bodyPr>
            <a:normAutofit fontScale="25000" lnSpcReduction="20000"/>
          </a:bodyPr>
          <a:lstStyle/>
          <a:p>
            <a:pPr marL="274320" indent="-274320" fontAlgn="auto">
              <a:spcAft>
                <a:spcPts val="0"/>
              </a:spcAft>
              <a:buClr>
                <a:schemeClr val="accent3"/>
              </a:buClr>
              <a:buFont typeface="Wingdings 2"/>
              <a:buChar char=""/>
              <a:defRPr/>
            </a:pPr>
            <a:r>
              <a:rPr lang="en-US" sz="8000" dirty="0" smtClean="0"/>
              <a:t>Model disease spread within dynamic networks where associations shift according to preference lists</a:t>
            </a:r>
            <a:r>
              <a:rPr lang="en-US" sz="8000" baseline="30000" dirty="0" smtClean="0"/>
              <a:t> </a:t>
            </a:r>
            <a:r>
              <a:rPr lang="en-US" sz="8000" dirty="0" smtClean="0"/>
              <a:t>based on three different measures of</a:t>
            </a:r>
            <a:r>
              <a:rPr lang="en-US" sz="8000" baseline="30000" dirty="0" smtClean="0"/>
              <a:t> </a:t>
            </a:r>
            <a:r>
              <a:rPr lang="en-US" sz="8000" dirty="0" smtClean="0"/>
              <a:t>network centrality. </a:t>
            </a:r>
          </a:p>
          <a:p>
            <a:pPr marL="274320" indent="-274320" fontAlgn="auto">
              <a:spcAft>
                <a:spcPts val="0"/>
              </a:spcAft>
              <a:buClr>
                <a:schemeClr val="accent3"/>
              </a:buClr>
              <a:buFont typeface="Wingdings 2"/>
              <a:buNone/>
              <a:defRPr/>
            </a:pPr>
            <a:endParaRPr lang="en-US" sz="8000" dirty="0" smtClean="0"/>
          </a:p>
          <a:p>
            <a:pPr marL="274320" indent="-274320" fontAlgn="auto">
              <a:spcAft>
                <a:spcPts val="0"/>
              </a:spcAft>
              <a:buClr>
                <a:schemeClr val="accent3"/>
              </a:buClr>
              <a:buFont typeface="Wingdings 2"/>
              <a:buChar char=""/>
              <a:defRPr/>
            </a:pPr>
            <a:r>
              <a:rPr lang="en-US" sz="8000" dirty="0" smtClean="0"/>
              <a:t>Network Centrality metrics by which preference lists are formed:</a:t>
            </a:r>
          </a:p>
          <a:p>
            <a:pPr marL="640080" lvl="1" indent="-246888" fontAlgn="auto">
              <a:spcAft>
                <a:spcPts val="0"/>
              </a:spcAft>
              <a:buFont typeface="Wingdings 2"/>
              <a:buChar char=""/>
              <a:defRPr/>
            </a:pPr>
            <a:r>
              <a:rPr lang="en-US" sz="8000" dirty="0" smtClean="0"/>
              <a:t>Betweenness</a:t>
            </a:r>
          </a:p>
          <a:p>
            <a:pPr marL="640080" lvl="1" indent="-246888" fontAlgn="auto">
              <a:spcAft>
                <a:spcPts val="0"/>
              </a:spcAft>
              <a:buFont typeface="Wingdings 2"/>
              <a:buChar char=""/>
              <a:defRPr/>
            </a:pPr>
            <a:r>
              <a:rPr lang="en-US" sz="8000" dirty="0" smtClean="0"/>
              <a:t>Closeness</a:t>
            </a:r>
          </a:p>
          <a:p>
            <a:pPr marL="640080" lvl="1" indent="-246888" fontAlgn="auto">
              <a:spcAft>
                <a:spcPts val="0"/>
              </a:spcAft>
              <a:buFont typeface="Wingdings 2"/>
              <a:buChar char=""/>
              <a:defRPr/>
            </a:pPr>
            <a:r>
              <a:rPr lang="en-US" sz="8000" dirty="0" smtClean="0"/>
              <a:t>Degree (Popularity)</a:t>
            </a:r>
          </a:p>
          <a:p>
            <a:pPr indent="-246888">
              <a:defRPr/>
            </a:pPr>
            <a:endParaRPr lang="en-US" sz="8200" dirty="0" smtClean="0"/>
          </a:p>
          <a:p>
            <a:pPr indent="-246888">
              <a:defRPr/>
            </a:pPr>
            <a:endParaRPr lang="en-US" sz="8200" dirty="0" smtClean="0"/>
          </a:p>
          <a:p>
            <a:pPr marL="274320" indent="-274320" fontAlgn="auto">
              <a:spcAft>
                <a:spcPts val="0"/>
              </a:spcAft>
              <a:buClr>
                <a:schemeClr val="accent3"/>
              </a:buClr>
              <a:buFont typeface="Wingdings 2"/>
              <a:buChar char=""/>
              <a:defRPr/>
            </a:pPr>
            <a:endParaRPr lang="en-US" sz="8000" dirty="0" smtClean="0"/>
          </a:p>
          <a:p>
            <a:pPr marL="274320" indent="-274320" fontAlgn="auto">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Closeness Success of a Society containing </a:t>
            </a:r>
            <a:br>
              <a:rPr lang="en-US" sz="3200" dirty="0" smtClean="0"/>
            </a:br>
            <a:r>
              <a:rPr lang="en-US" sz="3200" dirty="0" smtClean="0"/>
              <a:t>Families, Unsociable Sick, &amp; Smart Friend Choice</a:t>
            </a:r>
            <a:endParaRPr lang="en-US" sz="3200" dirty="0"/>
          </a:p>
        </p:txBody>
      </p:sp>
      <p:graphicFrame>
        <p:nvGraphicFramePr>
          <p:cNvPr id="3" name="Chart 2"/>
          <p:cNvGraphicFramePr/>
          <p:nvPr/>
        </p:nvGraphicFramePr>
        <p:xfrm>
          <a:off x="381000" y="1828800"/>
          <a:ext cx="8331654" cy="467296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Autofit/>
          </a:bodyPr>
          <a:lstStyle/>
          <a:p>
            <a:pPr algn="ctr"/>
            <a:r>
              <a:rPr lang="en-US" sz="3200" dirty="0" smtClean="0"/>
              <a:t>Betweenness Success of a Society containing </a:t>
            </a:r>
            <a:br>
              <a:rPr lang="en-US" sz="3200" dirty="0" smtClean="0"/>
            </a:br>
            <a:r>
              <a:rPr lang="en-US" sz="3200" dirty="0" smtClean="0"/>
              <a:t>Families, Unsociable Sick, &amp; Smart Friend Choice</a:t>
            </a:r>
            <a:endParaRPr lang="en-US" sz="3200" dirty="0"/>
          </a:p>
        </p:txBody>
      </p:sp>
      <p:graphicFrame>
        <p:nvGraphicFramePr>
          <p:cNvPr id="3" name="Chart 2"/>
          <p:cNvGraphicFramePr/>
          <p:nvPr/>
        </p:nvGraphicFramePr>
        <p:xfrm>
          <a:off x="381000" y="1828800"/>
          <a:ext cx="8331654" cy="474916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t>Upcoming Goals</a:t>
            </a:r>
          </a:p>
        </p:txBody>
      </p:sp>
      <p:sp>
        <p:nvSpPr>
          <p:cNvPr id="11269" name="Content Placeholder 4"/>
          <p:cNvSpPr>
            <a:spLocks noGrp="1"/>
          </p:cNvSpPr>
          <p:nvPr>
            <p:ph idx="1"/>
          </p:nvPr>
        </p:nvSpPr>
        <p:spPr/>
        <p:txBody>
          <a:bodyPr/>
          <a:lstStyle/>
          <a:p>
            <a:r>
              <a:rPr lang="en-US" dirty="0" smtClean="0"/>
              <a:t>Determine causation for the various reactions in the success rates of the society given the different parameters.</a:t>
            </a:r>
          </a:p>
          <a:p>
            <a:endParaRPr lang="en-US" dirty="0" smtClean="0"/>
          </a:p>
          <a:p>
            <a:r>
              <a:rPr lang="en-US" dirty="0" smtClean="0"/>
              <a:t>Determine impact that these parameters have on the disease spread process, i.e. the variation in number of secondary infections, the rate of disease propagation, duration of the disease in the network, etc.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1920875"/>
            <a:ext cx="8153400" cy="4403725"/>
          </a:xfrm>
        </p:spPr>
        <p:txBody>
          <a:bodyPr>
            <a:normAutofit/>
          </a:bodyPr>
          <a:lstStyle/>
          <a:p>
            <a:pPr indent="-246888">
              <a:defRPr/>
            </a:pPr>
            <a:r>
              <a:rPr lang="en-US" sz="2000" dirty="0" smtClean="0"/>
              <a:t>We may also measure the “success” of the society modeled by our network by using “population-wide” versions of these network centrality measures:</a:t>
            </a:r>
          </a:p>
          <a:p>
            <a:pPr lvl="1">
              <a:defRPr/>
            </a:pPr>
            <a:r>
              <a:rPr lang="en-US" sz="1800" dirty="0" smtClean="0"/>
              <a:t>Degree (Popularity): </a:t>
            </a:r>
          </a:p>
          <a:p>
            <a:pPr lvl="1">
              <a:defRPr/>
            </a:pPr>
            <a:endParaRPr lang="en-US" sz="1800" dirty="0" smtClean="0"/>
          </a:p>
          <a:p>
            <a:pPr lvl="1">
              <a:defRPr/>
            </a:pPr>
            <a:endParaRPr lang="en-US" sz="1800" dirty="0" smtClean="0"/>
          </a:p>
          <a:p>
            <a:pPr lvl="1">
              <a:defRPr/>
            </a:pPr>
            <a:r>
              <a:rPr lang="en-US" sz="1800" dirty="0" smtClean="0"/>
              <a:t>Closeness:  </a:t>
            </a:r>
          </a:p>
          <a:p>
            <a:pPr lvl="1">
              <a:defRPr/>
            </a:pPr>
            <a:endParaRPr lang="en-US" sz="1800" dirty="0" smtClean="0"/>
          </a:p>
          <a:p>
            <a:pPr lvl="1">
              <a:defRPr/>
            </a:pPr>
            <a:endParaRPr lang="en-US" sz="1800" dirty="0" smtClean="0"/>
          </a:p>
          <a:p>
            <a:pPr lvl="1">
              <a:defRPr/>
            </a:pPr>
            <a:r>
              <a:rPr lang="en-US" sz="1800" dirty="0" smtClean="0"/>
              <a:t>Betweenness: </a:t>
            </a:r>
          </a:p>
          <a:p>
            <a:pPr indent="-246888">
              <a:defRPr/>
            </a:pPr>
            <a:endParaRPr lang="en-US" sz="8200" dirty="0" smtClean="0"/>
          </a:p>
          <a:p>
            <a:pPr marL="274320" indent="-274320" fontAlgn="auto">
              <a:spcAft>
                <a:spcPts val="0"/>
              </a:spcAft>
              <a:buClr>
                <a:schemeClr val="accent3"/>
              </a:buClr>
              <a:buFont typeface="Wingdings 2"/>
              <a:buChar char=""/>
              <a:defRPr/>
            </a:pPr>
            <a:endParaRPr lang="en-US" sz="8000" dirty="0" smtClean="0"/>
          </a:p>
          <a:p>
            <a:pPr marL="274320" indent="-274320" fontAlgn="auto">
              <a:spcAft>
                <a:spcPts val="0"/>
              </a:spcAft>
              <a:buClr>
                <a:schemeClr val="accent3"/>
              </a:buClr>
              <a:buFont typeface="Wingdings 2"/>
              <a:buChar char=""/>
              <a:defRPr/>
            </a:pPr>
            <a:endParaRPr lang="en-US" dirty="0"/>
          </a:p>
        </p:txBody>
      </p:sp>
      <p:sp>
        <p:nvSpPr>
          <p:cNvPr id="8194" name="Title 1"/>
          <p:cNvSpPr>
            <a:spLocks noGrp="1"/>
          </p:cNvSpPr>
          <p:nvPr>
            <p:ph type="title"/>
          </p:nvPr>
        </p:nvSpPr>
        <p:spPr>
          <a:xfrm>
            <a:off x="457200" y="704850"/>
            <a:ext cx="8229600" cy="1143000"/>
          </a:xfrm>
        </p:spPr>
        <p:txBody>
          <a:bodyPr/>
          <a:lstStyle/>
          <a:p>
            <a:r>
              <a:rPr lang="en-US" smtClean="0"/>
              <a:t>Previous Research Performed</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9" name="Object 1"/>
          <p:cNvGraphicFramePr>
            <a:graphicFrameLocks noChangeAspect="1"/>
          </p:cNvGraphicFramePr>
          <p:nvPr/>
        </p:nvGraphicFramePr>
        <p:xfrm>
          <a:off x="3276600" y="2590800"/>
          <a:ext cx="4310418" cy="762000"/>
        </p:xfrm>
        <a:graphic>
          <a:graphicData uri="http://schemas.openxmlformats.org/presentationml/2006/ole">
            <p:oleObj spid="_x0000_s2049" r:id="rId4" imgW="3606800" imgH="635000" progId="">
              <p:embed/>
            </p:oleObj>
          </a:graphicData>
        </a:graphic>
      </p:graphicFrame>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51" name="Object 3"/>
          <p:cNvGraphicFramePr>
            <a:graphicFrameLocks noChangeAspect="1"/>
          </p:cNvGraphicFramePr>
          <p:nvPr/>
        </p:nvGraphicFramePr>
        <p:xfrm>
          <a:off x="2362200" y="3581400"/>
          <a:ext cx="1603612" cy="762000"/>
        </p:xfrm>
        <a:graphic>
          <a:graphicData uri="http://schemas.openxmlformats.org/presentationml/2006/ole">
            <p:oleObj spid="_x0000_s2051" r:id="rId5" imgW="1345616" imgH="634725" progId="">
              <p:embed/>
            </p:oleObj>
          </a:graphicData>
        </a:graphic>
      </p:graphicFrame>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53" name="Object 5"/>
          <p:cNvGraphicFramePr>
            <a:graphicFrameLocks noChangeAspect="1"/>
          </p:cNvGraphicFramePr>
          <p:nvPr/>
        </p:nvGraphicFramePr>
        <p:xfrm>
          <a:off x="2562225" y="4533900"/>
          <a:ext cx="1676400" cy="802277"/>
        </p:xfrm>
        <a:graphic>
          <a:graphicData uri="http://schemas.openxmlformats.org/presentationml/2006/ole">
            <p:oleObj spid="_x0000_s2053" r:id="rId6" imgW="1333500" imgH="635000" progId="">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04850"/>
            <a:ext cx="8229600" cy="1143000"/>
          </a:xfrm>
        </p:spPr>
        <p:txBody>
          <a:bodyPr/>
          <a:lstStyle/>
          <a:p>
            <a:r>
              <a:rPr lang="en-US" dirty="0" smtClean="0"/>
              <a:t>Questions Addressed</a:t>
            </a:r>
          </a:p>
        </p:txBody>
      </p:sp>
      <p:sp>
        <p:nvSpPr>
          <p:cNvPr id="4" name="Text Placeholder 3"/>
          <p:cNvSpPr>
            <a:spLocks noGrp="1"/>
          </p:cNvSpPr>
          <p:nvPr>
            <p:ph type="body" sz="half" idx="3"/>
          </p:nvPr>
        </p:nvSpPr>
        <p:spPr>
          <a:xfrm>
            <a:off x="533400" y="1981200"/>
            <a:ext cx="7924800" cy="654050"/>
          </a:xfrm>
        </p:spPr>
        <p:txBody>
          <a:bodyPr>
            <a:normAutofit fontScale="92500"/>
          </a:bodyPr>
          <a:lstStyle/>
          <a:p>
            <a:pPr algn="ctr" fontAlgn="auto">
              <a:spcAft>
                <a:spcPts val="0"/>
              </a:spcAft>
              <a:buClr>
                <a:schemeClr val="accent3"/>
              </a:buClr>
              <a:buFont typeface="Wingdings 2"/>
              <a:buNone/>
              <a:defRPr/>
            </a:pPr>
            <a:r>
              <a:rPr lang="en-US" dirty="0" smtClean="0"/>
              <a:t>Long- vs. Short-term friendships and the spread of disease </a:t>
            </a:r>
            <a:endParaRPr lang="en-US" dirty="0"/>
          </a:p>
        </p:txBody>
      </p:sp>
      <p:sp>
        <p:nvSpPr>
          <p:cNvPr id="6" name="Content Placeholder 5"/>
          <p:cNvSpPr>
            <a:spLocks noGrp="1"/>
          </p:cNvSpPr>
          <p:nvPr>
            <p:ph sz="quarter" idx="4"/>
          </p:nvPr>
        </p:nvSpPr>
        <p:spPr>
          <a:xfrm>
            <a:off x="457200" y="2667000"/>
            <a:ext cx="8229600" cy="3846513"/>
          </a:xfrm>
        </p:spPr>
        <p:txBody>
          <a:bodyPr>
            <a:normAutofit/>
          </a:bodyPr>
          <a:lstStyle/>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By keeping long term friendships and minimizing short-term contacts, are you less prone to getting a disease?</a:t>
            </a:r>
          </a:p>
          <a:p>
            <a:pPr marL="274320" indent="-274320" fontAlgn="auto">
              <a:spcAft>
                <a:spcPts val="0"/>
              </a:spcAft>
              <a:buClr>
                <a:schemeClr val="accent3"/>
              </a:buClr>
              <a:buFont typeface="Wingdings 2"/>
              <a:buChar char=""/>
              <a:defRPr/>
            </a:pPr>
            <a:r>
              <a:rPr lang="en-US" dirty="0" smtClean="0"/>
              <a:t>Varying the percentages of long- vs. short-term social contacts on patterns of disease spread in a population over time. </a:t>
            </a:r>
          </a:p>
          <a:p>
            <a:pPr marL="274320" indent="-274320" fontAlgn="auto">
              <a:spcAft>
                <a:spcPts val="0"/>
              </a:spcAft>
              <a:buClr>
                <a:schemeClr val="accent3"/>
              </a:buClr>
              <a:buFont typeface="Wingdings 2"/>
              <a:buChar char=""/>
              <a:defRPr/>
            </a:pPr>
            <a:r>
              <a:rPr lang="en-US" dirty="0" smtClean="0"/>
              <a:t>Varying the percentage of each duration of friendship among social contacts over time will affect disease dynamics.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graphicFrame>
        <p:nvGraphicFramePr>
          <p:cNvPr id="5" name="Content Placeholder 4"/>
          <p:cNvGraphicFramePr>
            <a:graphicFrameLocks noGrp="1"/>
          </p:cNvGraphicFramePr>
          <p:nvPr>
            <p:ph sz="half" idx="1"/>
          </p:nvPr>
        </p:nvGraphicFramePr>
        <p:xfrm>
          <a:off x="838200" y="2666999"/>
          <a:ext cx="3429000" cy="3200400"/>
        </p:xfrm>
        <a:graphic>
          <a:graphicData uri="http://schemas.openxmlformats.org/drawingml/2006/table">
            <a:tbl>
              <a:tblPr/>
              <a:tblGrid>
                <a:gridCol w="1882907"/>
                <a:gridCol w="1546093"/>
              </a:tblGrid>
              <a:tr h="355600">
                <a:tc>
                  <a:txBody>
                    <a:bodyPr/>
                    <a:lstStyle/>
                    <a:p>
                      <a:pPr algn="ctr" fontAlgn="b"/>
                      <a:r>
                        <a:rPr lang="en-US" sz="1100" b="0" i="0" u="none" strike="noStrike" dirty="0">
                          <a:solidFill>
                            <a:srgbClr val="000000"/>
                          </a:solidFill>
                          <a:latin typeface="Calibri"/>
                        </a:rPr>
                        <a:t>Computer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Test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Node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Outdegree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Neighbors Changed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0.2, 0.4, 0.6, 0.8, 1.0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Time (Iterations)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Introduction of Disease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Transmission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a:solidFill>
                            <a:srgbClr val="000000"/>
                          </a:solidFill>
                          <a:latin typeface="Calibri"/>
                        </a:rPr>
                        <a:t>Repetitions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600">
                <a:tc>
                  <a:txBody>
                    <a:bodyPr/>
                    <a:lstStyle/>
                    <a:p>
                      <a:pPr algn="ctr" fontAlgn="b"/>
                      <a:r>
                        <a:rPr lang="en-US" sz="1100" b="0" i="0" u="none" strike="noStrike" dirty="0" smtClean="0">
                          <a:solidFill>
                            <a:srgbClr val="000000"/>
                          </a:solidFill>
                          <a:latin typeface="Calibri"/>
                        </a:rPr>
                        <a:t>Mo</a:t>
                      </a:r>
                      <a:r>
                        <a:rPr lang="en-US" sz="1100" b="0" i="0" u="none" strike="noStrike" baseline="0" dirty="0" smtClean="0">
                          <a:solidFill>
                            <a:srgbClr val="000000"/>
                          </a:solidFill>
                          <a:latin typeface="Calibri"/>
                        </a:rPr>
                        <a:t>d </a:t>
                      </a:r>
                      <a:r>
                        <a:rPr lang="en-US" sz="1100" b="0" i="0" u="none" strike="noStrike" dirty="0" smtClean="0">
                          <a:solidFill>
                            <a:srgbClr val="000000"/>
                          </a:solidFill>
                          <a:latin typeface="Calibri"/>
                        </a:rPr>
                        <a:t>Exchange</a:t>
                      </a:r>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1,5,10,25, 50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6" name="Content Placeholder 5" descr="C1T1 DNetMeasure.jpg"/>
          <p:cNvPicPr>
            <a:picLocks noGrp="1" noChangeAspect="1"/>
          </p:cNvPicPr>
          <p:nvPr>
            <p:ph sz="half" idx="2"/>
          </p:nvPr>
        </p:nvPicPr>
        <p:blipFill>
          <a:blip r:embed="rId2"/>
          <a:stretch>
            <a:fillRect/>
          </a:stretch>
        </p:blipFill>
        <p:spPr>
          <a:xfrm>
            <a:off x="4572000" y="609600"/>
            <a:ext cx="4038600" cy="3028950"/>
          </a:xfrm>
        </p:spPr>
      </p:pic>
      <p:graphicFrame>
        <p:nvGraphicFramePr>
          <p:cNvPr id="7" name="Chart 6"/>
          <p:cNvGraphicFramePr>
            <a:graphicFrameLocks noGrp="1"/>
          </p:cNvGraphicFramePr>
          <p:nvPr/>
        </p:nvGraphicFramePr>
        <p:xfrm>
          <a:off x="4495800" y="3581400"/>
          <a:ext cx="4182282" cy="304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7318" y="288979"/>
          <a:ext cx="8669364" cy="62800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489</TotalTime>
  <Words>813</Words>
  <Application>Microsoft Office PowerPoint</Application>
  <PresentationFormat>On-screen Show (4:3)</PresentationFormat>
  <Paragraphs>191</Paragraphs>
  <Slides>32</Slides>
  <Notes>19</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32</vt:i4>
      </vt:variant>
    </vt:vector>
  </HeadingPairs>
  <TitlesOfParts>
    <vt:vector size="33" baseType="lpstr">
      <vt:lpstr>Flow</vt:lpstr>
      <vt:lpstr> </vt:lpstr>
      <vt:lpstr>Key Terms</vt:lpstr>
      <vt:lpstr>Previous Research Performed</vt:lpstr>
      <vt:lpstr>Previous Research Performed</vt:lpstr>
      <vt:lpstr>Questions Addressed</vt:lpstr>
      <vt:lpstr>Assumptions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Questions Addressed</vt:lpstr>
      <vt:lpstr>Popularity Success of a Society containing Families</vt:lpstr>
      <vt:lpstr>Closeness Success of a Society containing Families</vt:lpstr>
      <vt:lpstr>Betweenness Success of a Society containing Families</vt:lpstr>
      <vt:lpstr>Popularity Success of a Society containing Families and in which the sick are “unsociable”</vt:lpstr>
      <vt:lpstr>Closeness Success of a Society containing Families and in which the sick are “unsociable”</vt:lpstr>
      <vt:lpstr>Betweenness Success of a Society containing Families and in which the sick are “unsociable”</vt:lpstr>
      <vt:lpstr>Popularity Success of a Society containing Families and in which individuals choose friends “smartly”</vt:lpstr>
      <vt:lpstr>Closeness Success of a Society containing Families and in which individuals choose friends “smartly”</vt:lpstr>
      <vt:lpstr>Betweenness Success of a Society containing Families and in which individuals choose friends “smartly”</vt:lpstr>
      <vt:lpstr>Popularity Success of a Society containing  Families, Unsociable Sick, &amp; Smart Friend Choice</vt:lpstr>
      <vt:lpstr>Closeness Success of a Society containing  Families, Unsociable Sick, &amp; Smart Friend Choice</vt:lpstr>
      <vt:lpstr>Betweenness Success of a Society containing  Families, Unsociable Sick, &amp; Smart Friend Choice</vt:lpstr>
      <vt:lpstr>Upcoming Goals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reu</dc:creator>
  <cp:lastModifiedBy>reu</cp:lastModifiedBy>
  <cp:revision>51</cp:revision>
  <dcterms:created xsi:type="dcterms:W3CDTF">2008-07-17T01:48:20Z</dcterms:created>
  <dcterms:modified xsi:type="dcterms:W3CDTF">2008-07-17T16:51:54Z</dcterms:modified>
</cp:coreProperties>
</file>