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61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1702" autoAdjust="0"/>
  </p:normalViewPr>
  <p:slideViewPr>
    <p:cSldViewPr>
      <p:cViewPr varScale="1">
        <p:scale>
          <a:sx n="76" d="100"/>
          <a:sy n="76" d="100"/>
        </p:scale>
        <p:origin x="-138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B712EB-1C6B-4503-8296-8E7AEBE0A7D2}" type="datetimeFigureOut">
              <a:rPr lang="en-US" smtClean="0"/>
              <a:t>6/5/2011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974F68-E407-4A00-AB3B-F539BBBEF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8444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-An iteration function is a mapping of the plane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into itself, i.e. given any point in the plane, it is a rule that provides another point in the plane.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974F68-E407-4A00-AB3B-F539BBBEFC9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5875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278A1-8433-4C49-A7B9-9879617CE76E}" type="datetimeFigureOut">
              <a:rPr lang="en-US" smtClean="0"/>
              <a:t>6/5/2011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51A6D-DB79-4E34-8B80-7F58C4C68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120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278A1-8433-4C49-A7B9-9879617CE76E}" type="datetimeFigureOut">
              <a:rPr lang="en-US" smtClean="0"/>
              <a:t>6/5/2011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51A6D-DB79-4E34-8B80-7F58C4C68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718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278A1-8433-4C49-A7B9-9879617CE76E}" type="datetimeFigureOut">
              <a:rPr lang="en-US" smtClean="0"/>
              <a:t>6/5/2011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51A6D-DB79-4E34-8B80-7F58C4C68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390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278A1-8433-4C49-A7B9-9879617CE76E}" type="datetimeFigureOut">
              <a:rPr lang="en-US" smtClean="0"/>
              <a:t>6/5/2011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51A6D-DB79-4E34-8B80-7F58C4C68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17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278A1-8433-4C49-A7B9-9879617CE76E}" type="datetimeFigureOut">
              <a:rPr lang="en-US" smtClean="0"/>
              <a:t>6/5/2011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51A6D-DB79-4E34-8B80-7F58C4C68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204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278A1-8433-4C49-A7B9-9879617CE76E}" type="datetimeFigureOut">
              <a:rPr lang="en-US" smtClean="0"/>
              <a:t>6/5/2011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51A6D-DB79-4E34-8B80-7F58C4C68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457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278A1-8433-4C49-A7B9-9879617CE76E}" type="datetimeFigureOut">
              <a:rPr lang="en-US" smtClean="0"/>
              <a:t>6/5/2011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51A6D-DB79-4E34-8B80-7F58C4C68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772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278A1-8433-4C49-A7B9-9879617CE76E}" type="datetimeFigureOut">
              <a:rPr lang="en-US" smtClean="0"/>
              <a:t>6/5/2011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51A6D-DB79-4E34-8B80-7F58C4C68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559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278A1-8433-4C49-A7B9-9879617CE76E}" type="datetimeFigureOut">
              <a:rPr lang="en-US" smtClean="0"/>
              <a:t>6/5/2011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51A6D-DB79-4E34-8B80-7F58C4C68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841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278A1-8433-4C49-A7B9-9879617CE76E}" type="datetimeFigureOut">
              <a:rPr lang="en-US" smtClean="0"/>
              <a:t>6/5/2011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51A6D-DB79-4E34-8B80-7F58C4C68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537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278A1-8433-4C49-A7B9-9879617CE76E}" type="datetimeFigureOut">
              <a:rPr lang="en-US" smtClean="0"/>
              <a:t>6/5/2011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51A6D-DB79-4E34-8B80-7F58C4C68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021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4278A1-8433-4C49-A7B9-9879617CE76E}" type="datetimeFigureOut">
              <a:rPr lang="en-US" smtClean="0"/>
              <a:t>6/5/2011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751A6D-DB79-4E34-8B80-7F58C4C68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519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slideLayout" Target="../slideLayouts/slideLayout2.xml"/><Relationship Id="rId1" Type="http://schemas.openxmlformats.org/officeDocument/2006/relationships/video" Target="http://www.youtube.com/v/kMP0vclKlDA?version=3" TargetMode="Externa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Polynomiography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w</a:t>
            </a:r>
            <a:r>
              <a:rPr lang="en-US" dirty="0" smtClean="0">
                <a:solidFill>
                  <a:schemeClr val="tx1"/>
                </a:solidFill>
              </a:rPr>
              <a:t>ith Dr. </a:t>
            </a:r>
            <a:r>
              <a:rPr lang="en-US" dirty="0" err="1" smtClean="0">
                <a:solidFill>
                  <a:schemeClr val="tx1"/>
                </a:solidFill>
              </a:rPr>
              <a:t>Bahman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Kalantari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0250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</a:t>
            </a:r>
            <a:r>
              <a:rPr lang="en-US" dirty="0" err="1" smtClean="0"/>
              <a:t>polynomiography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Dr. </a:t>
            </a:r>
            <a:r>
              <a:rPr lang="en-US" dirty="0" err="1" smtClean="0"/>
              <a:t>Kalantari</a:t>
            </a:r>
            <a:r>
              <a:rPr lang="en-US" dirty="0" smtClean="0"/>
              <a:t> informally defines </a:t>
            </a:r>
            <a:r>
              <a:rPr lang="en-US" dirty="0" err="1" smtClean="0"/>
              <a:t>polynomiography</a:t>
            </a:r>
            <a:r>
              <a:rPr lang="en-US" dirty="0" smtClean="0"/>
              <a:t> as a certain graph of polynomials</a:t>
            </a:r>
            <a:endParaRPr lang="en-US" dirty="0" smtClean="0"/>
          </a:p>
          <a:p>
            <a:r>
              <a:rPr lang="en-US" dirty="0" smtClean="0"/>
              <a:t>He formally defines it as </a:t>
            </a:r>
            <a:r>
              <a:rPr lang="en-US" dirty="0"/>
              <a:t> the art and science of visualization in </a:t>
            </a:r>
            <a:r>
              <a:rPr lang="en-US" dirty="0" smtClean="0"/>
              <a:t>approximation of </a:t>
            </a:r>
            <a:r>
              <a:rPr lang="en-US" dirty="0"/>
              <a:t>the zeros of complex polynomials, via fractal and non-fractal images created using the </a:t>
            </a:r>
            <a:r>
              <a:rPr lang="en-US" dirty="0" smtClean="0"/>
              <a:t>mathematical convergence </a:t>
            </a:r>
            <a:r>
              <a:rPr lang="en-US" dirty="0"/>
              <a:t>properties of iteration </a:t>
            </a:r>
            <a:r>
              <a:rPr lang="en-US" dirty="0" smtClean="0"/>
              <a:t>functions</a:t>
            </a:r>
          </a:p>
        </p:txBody>
      </p:sp>
    </p:spTree>
    <p:extLst>
      <p:ext uri="{BB962C8B-B14F-4D97-AF65-F5344CB8AC3E}">
        <p14:creationId xmlns:p14="http://schemas.microsoft.com/office/powerpoint/2010/main" val="3363908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>
            <a:noAutofit/>
          </a:bodyPr>
          <a:lstStyle/>
          <a:p>
            <a:r>
              <a:rPr lang="en-US" sz="8000" dirty="0" smtClean="0"/>
              <a:t>SLOW DOWN!</a:t>
            </a:r>
            <a:endParaRPr lang="en-US" sz="8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828800"/>
            <a:ext cx="8305800" cy="3840163"/>
          </a:xfrm>
        </p:spPr>
        <p:txBody>
          <a:bodyPr>
            <a:noAutofit/>
          </a:bodyPr>
          <a:lstStyle/>
          <a:p>
            <a:r>
              <a:rPr lang="en-US" sz="3500" dirty="0" smtClean="0"/>
              <a:t>First of all, what’s an iteration function?</a:t>
            </a:r>
          </a:p>
          <a:p>
            <a:r>
              <a:rPr lang="en-US" sz="3500" dirty="0" smtClean="0"/>
              <a:t>Newton’s Method is an example:</a:t>
            </a:r>
            <a:br>
              <a:rPr lang="en-US" sz="3500" dirty="0" smtClean="0"/>
            </a:br>
            <a:r>
              <a:rPr lang="en-US" sz="3500" i="1" dirty="0"/>
              <a:t>N</a:t>
            </a:r>
            <a:r>
              <a:rPr lang="en-US" sz="3500" dirty="0"/>
              <a:t>(</a:t>
            </a:r>
            <a:r>
              <a:rPr lang="en-US" sz="3500" i="1" dirty="0"/>
              <a:t>z</a:t>
            </a:r>
            <a:r>
              <a:rPr lang="en-US" sz="3500" dirty="0"/>
              <a:t>) = </a:t>
            </a:r>
            <a:r>
              <a:rPr lang="en-US" sz="3500" i="1" dirty="0"/>
              <a:t>z − </a:t>
            </a:r>
            <a:r>
              <a:rPr lang="en-US" sz="3500" i="1" dirty="0" smtClean="0"/>
              <a:t>p</a:t>
            </a:r>
            <a:r>
              <a:rPr lang="en-US" sz="3500" dirty="0" smtClean="0"/>
              <a:t>(</a:t>
            </a:r>
            <a:r>
              <a:rPr lang="en-US" sz="3500" i="1" dirty="0" smtClean="0"/>
              <a:t>z</a:t>
            </a:r>
            <a:r>
              <a:rPr lang="en-US" sz="3500" dirty="0" smtClean="0"/>
              <a:t>)</a:t>
            </a:r>
            <a:r>
              <a:rPr lang="en-US" sz="3500" i="1" dirty="0" smtClean="0"/>
              <a:t>/p’</a:t>
            </a:r>
            <a:r>
              <a:rPr lang="en-US" sz="3500" dirty="0" smtClean="0"/>
              <a:t>(</a:t>
            </a:r>
            <a:r>
              <a:rPr lang="en-US" sz="3500" i="1" dirty="0" smtClean="0"/>
              <a:t>z</a:t>
            </a:r>
            <a:r>
              <a:rPr lang="en-US" sz="3500" dirty="0" smtClean="0"/>
              <a:t>)</a:t>
            </a:r>
          </a:p>
          <a:p>
            <a:r>
              <a:rPr lang="en-US" sz="3500" dirty="0" smtClean="0"/>
              <a:t>Iteration functions are used to determine which points will eventually map to the roots of the function being analyzed, essentially the objective of </a:t>
            </a:r>
            <a:r>
              <a:rPr lang="en-US" sz="3500" dirty="0" err="1" smtClean="0"/>
              <a:t>polynomiography</a:t>
            </a:r>
            <a:endParaRPr lang="en-US" sz="3500" dirty="0" smtClean="0"/>
          </a:p>
        </p:txBody>
      </p:sp>
    </p:spTree>
    <p:extLst>
      <p:ext uri="{BB962C8B-B14F-4D97-AF65-F5344CB8AC3E}">
        <p14:creationId xmlns:p14="http://schemas.microsoft.com/office/powerpoint/2010/main" val="1932670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Result, the Objective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By producing a graph of these regions of convergence, or </a:t>
            </a:r>
            <a:r>
              <a:rPr lang="en-US" dirty="0" err="1" smtClean="0"/>
              <a:t>polynomiograph</a:t>
            </a:r>
            <a:r>
              <a:rPr lang="en-US" dirty="0" smtClean="0"/>
              <a:t>, we can represent functions is a new way:</a:t>
            </a:r>
          </a:p>
          <a:p>
            <a:pPr marL="3200400" lvl="7" indent="0">
              <a:buNone/>
            </a:pPr>
            <a:r>
              <a:rPr lang="en-US" dirty="0" smtClean="0"/>
              <a:t>     VS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" y="3124200"/>
            <a:ext cx="2616200" cy="26162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600" y="3098800"/>
            <a:ext cx="2819399" cy="2819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2045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Case of z</a:t>
            </a:r>
            <a:r>
              <a:rPr lang="en-US" baseline="30000" dirty="0" smtClean="0"/>
              <a:t>3</a:t>
            </a:r>
            <a:r>
              <a:rPr lang="en-US" dirty="0" smtClean="0"/>
              <a:t>-1</a:t>
            </a:r>
            <a:endParaRPr lang="en-US" dirty="0"/>
          </a:p>
        </p:txBody>
      </p:sp>
      <p:pic>
        <p:nvPicPr>
          <p:cNvPr id="4" name="kMP0vclKlDA?version=3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2438400" y="1752600"/>
            <a:ext cx="4343400" cy="3257550"/>
          </a:xfrm>
          <a:prstGeom prst="rect">
            <a:avLst/>
          </a:prstGeom>
          <a:effectLst>
            <a:glow rad="139700">
              <a:schemeClr val="accent1">
                <a:satMod val="175000"/>
                <a:alpha val="40000"/>
              </a:schemeClr>
            </a:glow>
            <a:softEdge rad="31750"/>
          </a:effectLst>
        </p:spPr>
      </p:pic>
    </p:spTree>
    <p:extLst>
      <p:ext uri="{BB962C8B-B14F-4D97-AF65-F5344CB8AC3E}">
        <p14:creationId xmlns:p14="http://schemas.microsoft.com/office/powerpoint/2010/main" val="626372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1186</TotalTime>
  <Words>113</Words>
  <Application>Microsoft Office PowerPoint</Application>
  <PresentationFormat>On-screen Show (4:3)</PresentationFormat>
  <Paragraphs>16</Paragraphs>
  <Slides>5</Slides>
  <Notes>1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Polynomiography</vt:lpstr>
      <vt:lpstr>What is polynomiography?</vt:lpstr>
      <vt:lpstr>SLOW DOWN!</vt:lpstr>
      <vt:lpstr>The Result, the Objective</vt:lpstr>
      <vt:lpstr>The Case of z3-1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Polynomiography</dc:title>
  <dc:creator>Constantine</dc:creator>
  <cp:lastModifiedBy>Constantine</cp:lastModifiedBy>
  <cp:revision>10</cp:revision>
  <dcterms:created xsi:type="dcterms:W3CDTF">2011-06-05T22:38:40Z</dcterms:created>
  <dcterms:modified xsi:type="dcterms:W3CDTF">2011-06-06T18:25:11Z</dcterms:modified>
</cp:coreProperties>
</file>