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Lst>
  <p:notesMasterIdLst>
    <p:notesMasterId r:id="rId7"/>
  </p:notesMasterIdLst>
  <p:sldIdLst>
    <p:sldId id="256" r:id="rId2"/>
    <p:sldId id="261" r:id="rId3"/>
    <p:sldId id="263" r:id="rId4"/>
    <p:sldId id="262" r:id="rId5"/>
    <p:sldId id="264"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91188" autoAdjust="0"/>
  </p:normalViewPr>
  <p:slideViewPr>
    <p:cSldViewPr snapToGrid="0">
      <p:cViewPr varScale="1">
        <p:scale>
          <a:sx n="57" d="100"/>
          <a:sy n="57" d="100"/>
        </p:scale>
        <p:origin x="52" y="1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F86E87-0DE8-4324-93CF-8A97C1F3A7D8}" type="datetimeFigureOut">
              <a:rPr lang="en-US" smtClean="0"/>
              <a:t>7/15/2016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2D8A6A-E081-4ECA-AB26-66C9041556AE}" type="slidenum">
              <a:rPr lang="en-US" smtClean="0"/>
              <a:t>‹#›</a:t>
            </a:fld>
            <a:endParaRPr lang="en-US"/>
          </a:p>
        </p:txBody>
      </p:sp>
    </p:spTree>
    <p:extLst>
      <p:ext uri="{BB962C8B-B14F-4D97-AF65-F5344CB8AC3E}">
        <p14:creationId xmlns:p14="http://schemas.microsoft.com/office/powerpoint/2010/main" val="3618916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summer I will be working on Path planning for collision avoidance in a multi-agent system. </a:t>
            </a:r>
            <a:endParaRPr lang="en-US" dirty="0"/>
          </a:p>
        </p:txBody>
      </p:sp>
      <p:sp>
        <p:nvSpPr>
          <p:cNvPr id="4" name="Slide Number Placeholder 3"/>
          <p:cNvSpPr>
            <a:spLocks noGrp="1"/>
          </p:cNvSpPr>
          <p:nvPr>
            <p:ph type="sldNum" sz="quarter" idx="10"/>
          </p:nvPr>
        </p:nvSpPr>
        <p:spPr/>
        <p:txBody>
          <a:bodyPr/>
          <a:lstStyle/>
          <a:p>
            <a:fld id="{112D8A6A-E081-4ECA-AB26-66C9041556AE}" type="slidenum">
              <a:rPr lang="en-US" smtClean="0"/>
              <a:t>1</a:t>
            </a:fld>
            <a:endParaRPr lang="en-US"/>
          </a:p>
        </p:txBody>
      </p:sp>
    </p:spTree>
    <p:extLst>
      <p:ext uri="{BB962C8B-B14F-4D97-AF65-F5344CB8AC3E}">
        <p14:creationId xmlns:p14="http://schemas.microsoft.com/office/powerpoint/2010/main" val="644060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Picture</a:t>
            </a:r>
            <a:r>
              <a:rPr lang="en-US" baseline="0" dirty="0" smtClean="0"/>
              <a:t> 1: Kiva Systems (used by amazon)</a:t>
            </a:r>
          </a:p>
          <a:p>
            <a:r>
              <a:rPr lang="en-US" baseline="0" dirty="0" smtClean="0"/>
              <a:t>Picture 2: Sharp transition </a:t>
            </a:r>
          </a:p>
          <a:p>
            <a:endParaRPr lang="en-US" baseline="0" dirty="0" smtClean="0"/>
          </a:p>
          <a:p>
            <a:r>
              <a:rPr lang="en-US" baseline="0" dirty="0" smtClean="0"/>
              <a:t>How sharp transitions affect the situation</a:t>
            </a:r>
            <a:endParaRPr lang="en-US" dirty="0"/>
          </a:p>
        </p:txBody>
      </p:sp>
      <p:sp>
        <p:nvSpPr>
          <p:cNvPr id="4" name="Slide Number Placeholder 3"/>
          <p:cNvSpPr>
            <a:spLocks noGrp="1"/>
          </p:cNvSpPr>
          <p:nvPr>
            <p:ph type="sldNum" sz="quarter" idx="10"/>
          </p:nvPr>
        </p:nvSpPr>
        <p:spPr/>
        <p:txBody>
          <a:bodyPr/>
          <a:lstStyle/>
          <a:p>
            <a:fld id="{112D8A6A-E081-4ECA-AB26-66C9041556AE}" type="slidenum">
              <a:rPr lang="en-US" smtClean="0"/>
              <a:t>2</a:t>
            </a:fld>
            <a:endParaRPr lang="en-US"/>
          </a:p>
        </p:txBody>
      </p:sp>
    </p:spTree>
    <p:extLst>
      <p:ext uri="{BB962C8B-B14F-4D97-AF65-F5344CB8AC3E}">
        <p14:creationId xmlns:p14="http://schemas.microsoft.com/office/powerpoint/2010/main" val="42733709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a:t>
            </a:r>
            <a:r>
              <a:rPr lang="en-US" baseline="0" dirty="0" smtClean="0"/>
              <a:t> will be studying the setting of a room filled with robots in which they have a starting point and a destination.</a:t>
            </a:r>
          </a:p>
          <a:p>
            <a:r>
              <a:rPr lang="en-US" dirty="0" smtClean="0"/>
              <a:t>Looking at the properties of the system,</a:t>
            </a:r>
            <a:r>
              <a:rPr lang="en-US" baseline="0" dirty="0" smtClean="0"/>
              <a:t> in order to take advantage of those properties. </a:t>
            </a:r>
          </a:p>
          <a:p>
            <a:r>
              <a:rPr lang="en-US" baseline="0" dirty="0" smtClean="0"/>
              <a:t>Specifically trying to determine if there is a point of sharp transition.</a:t>
            </a:r>
            <a:endParaRPr lang="en-US" dirty="0"/>
          </a:p>
        </p:txBody>
      </p:sp>
      <p:sp>
        <p:nvSpPr>
          <p:cNvPr id="4" name="Slide Number Placeholder 3"/>
          <p:cNvSpPr>
            <a:spLocks noGrp="1"/>
          </p:cNvSpPr>
          <p:nvPr>
            <p:ph type="sldNum" sz="quarter" idx="10"/>
          </p:nvPr>
        </p:nvSpPr>
        <p:spPr/>
        <p:txBody>
          <a:bodyPr/>
          <a:lstStyle/>
          <a:p>
            <a:fld id="{112D8A6A-E081-4ECA-AB26-66C9041556AE}" type="slidenum">
              <a:rPr lang="en-US" smtClean="0"/>
              <a:t>3</a:t>
            </a:fld>
            <a:endParaRPr lang="en-US"/>
          </a:p>
        </p:txBody>
      </p:sp>
    </p:spTree>
    <p:extLst>
      <p:ext uri="{BB962C8B-B14F-4D97-AF65-F5344CB8AC3E}">
        <p14:creationId xmlns:p14="http://schemas.microsoft.com/office/powerpoint/2010/main" val="38063624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See if there is a sharp change in the percentage of collisions for a multi-agent environment based upon the underlying parameter changes, then work on a solution for navigating the robots efficiently to their goals.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Sharp changes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However, it is well known that determining the most efficient route is actually an intractable problem for larger parameters, meaning that although the solution could be found it would take way too long for it to be determined in a reasonable amount of time.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So</a:t>
            </a:r>
            <a:r>
              <a:rPr lang="en-US" baseline="0" dirty="0" smtClean="0"/>
              <a:t> finding a good estimation would work.</a:t>
            </a:r>
            <a:endParaRPr lang="en-US" dirty="0" smtClean="0"/>
          </a:p>
          <a:p>
            <a:endParaRPr lang="en-US" dirty="0"/>
          </a:p>
        </p:txBody>
      </p:sp>
      <p:sp>
        <p:nvSpPr>
          <p:cNvPr id="4" name="Slide Number Placeholder 3"/>
          <p:cNvSpPr>
            <a:spLocks noGrp="1"/>
          </p:cNvSpPr>
          <p:nvPr>
            <p:ph type="sldNum" sz="quarter" idx="10"/>
          </p:nvPr>
        </p:nvSpPr>
        <p:spPr/>
        <p:txBody>
          <a:bodyPr/>
          <a:lstStyle/>
          <a:p>
            <a:fld id="{112D8A6A-E081-4ECA-AB26-66C9041556AE}" type="slidenum">
              <a:rPr lang="en-US" smtClean="0"/>
              <a:t>4</a:t>
            </a:fld>
            <a:endParaRPr lang="en-US"/>
          </a:p>
        </p:txBody>
      </p:sp>
    </p:spTree>
    <p:extLst>
      <p:ext uri="{BB962C8B-B14F-4D97-AF65-F5344CB8AC3E}">
        <p14:creationId xmlns:p14="http://schemas.microsoft.com/office/powerpoint/2010/main" val="120799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7/15/2016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9063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7/15/2016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371466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7/15/2016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941036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7/15/2016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640965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7DE6118-2437-4B30-8E3C-4D2BE6020583}" type="datetimeFigureOut">
              <a:rPr lang="en-US" smtClean="0"/>
              <a:pPr/>
              <a:t>7/15/2016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7535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t>7/15/2016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432158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smtClean="0"/>
              <a:t>7/15/2016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619039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smtClean="0"/>
              <a:t>7/15/2016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523960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7DE6118-2437-4B30-8E3C-4D2BE6020583}" type="datetimeFigureOut">
              <a:rPr lang="en-US" smtClean="0"/>
              <a:t>7/15/2016</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909574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7DE6118-2437-4B30-8E3C-4D2BE6020583}" type="datetimeFigureOut">
              <a:rPr lang="en-US" smtClean="0"/>
              <a:pPr/>
              <a:t>7/15/2016</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565693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7/15/2016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4117941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7DE6118-2437-4B30-8E3C-4D2BE6020583}" type="datetimeFigureOut">
              <a:rPr lang="en-US" smtClean="0"/>
              <a:pPr/>
              <a:t>7/15/2016</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9E57DC2-970A-4B3E-BB1C-7A09969E49DF}"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712971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600" dirty="0"/>
              <a:t>Sharp Transitions of Collision Behavior in Multi-Robot Systems</a:t>
            </a:r>
            <a:r>
              <a:rPr lang="en-US" dirty="0"/>
              <a:t/>
            </a:r>
            <a:br>
              <a:rPr lang="en-US" dirty="0"/>
            </a:br>
            <a:endParaRPr lang="en-US" dirty="0"/>
          </a:p>
        </p:txBody>
      </p:sp>
      <p:sp>
        <p:nvSpPr>
          <p:cNvPr id="3" name="Subtitle 2"/>
          <p:cNvSpPr>
            <a:spLocks noGrp="1"/>
          </p:cNvSpPr>
          <p:nvPr>
            <p:ph type="subTitle" idx="1"/>
          </p:nvPr>
        </p:nvSpPr>
        <p:spPr/>
        <p:txBody>
          <a:bodyPr/>
          <a:lstStyle/>
          <a:p>
            <a:r>
              <a:rPr lang="en-US" dirty="0" smtClean="0"/>
              <a:t>Angelo Carrabba</a:t>
            </a:r>
            <a:endParaRPr lang="en-US" dirty="0"/>
          </a:p>
        </p:txBody>
      </p:sp>
      <p:pic>
        <p:nvPicPr>
          <p:cNvPr id="4" name="Picture 2" descr="http://www.advancedclustering.com/wp-content/uploads/2016/05/NSF.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29357" y="6499846"/>
            <a:ext cx="356095" cy="35815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grigory.us/pics/mpc/dimacs_logo_small.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85452" y="6517758"/>
            <a:ext cx="1027814" cy="3402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13582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Navigation of Agents in an Environment</a:t>
            </a:r>
            <a:endParaRPr lang="en-US" dirty="0"/>
          </a:p>
        </p:txBody>
      </p:sp>
      <p:sp>
        <p:nvSpPr>
          <p:cNvPr id="5" name="Content Placeholder 4"/>
          <p:cNvSpPr>
            <a:spLocks noGrp="1"/>
          </p:cNvSpPr>
          <p:nvPr>
            <p:ph idx="1"/>
          </p:nvPr>
        </p:nvSpPr>
        <p:spPr/>
        <p:txBody>
          <a:bodyPr/>
          <a:lstStyle/>
          <a:p>
            <a:pPr marL="285750" indent="-285750">
              <a:buFont typeface="Arial" panose="020B0604020202020204" pitchFamily="34" charset="0"/>
              <a:buChar char="•"/>
            </a:pPr>
            <a:r>
              <a:rPr lang="en-US" dirty="0"/>
              <a:t>Path planning for </a:t>
            </a:r>
            <a:r>
              <a:rPr lang="en-US" dirty="0" smtClean="0"/>
              <a:t>robots </a:t>
            </a:r>
            <a:r>
              <a:rPr lang="en-US" dirty="0"/>
              <a:t>in a </a:t>
            </a:r>
            <a:r>
              <a:rPr lang="en-US" dirty="0" smtClean="0"/>
              <a:t>somewhat unstructured </a:t>
            </a:r>
            <a:r>
              <a:rPr lang="en-US" dirty="0"/>
              <a:t>environment</a:t>
            </a:r>
          </a:p>
          <a:p>
            <a:pPr marL="285750" indent="-285750">
              <a:buFont typeface="Arial" panose="020B0604020202020204" pitchFamily="34" charset="0"/>
              <a:buChar char="•"/>
            </a:pPr>
            <a:r>
              <a:rPr lang="en-US" dirty="0"/>
              <a:t>How the properties of the system affect the number of collisions or the level of </a:t>
            </a:r>
            <a:r>
              <a:rPr lang="en-US" dirty="0" smtClean="0"/>
              <a:t>traffic</a:t>
            </a:r>
            <a:endParaRPr lang="en-US" dirty="0"/>
          </a:p>
        </p:txBody>
      </p:sp>
      <p:pic>
        <p:nvPicPr>
          <p:cNvPr id="1026" name="Picture 2" descr="https://www.oscium.com/sites/default/files/busy-intersection-singapore-traffic-tim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1916" y="3282629"/>
            <a:ext cx="4816248" cy="290390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Kiva hasn’t announced customers since Amazon bought i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5907" y="3282629"/>
            <a:ext cx="4505489" cy="289282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www.advancedclustering.com/wp-content/uploads/2016/05/NSF.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829357" y="6499846"/>
            <a:ext cx="356095" cy="35815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http://grigory.us/pics/mpc/dimacs_logo_small.gi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185452" y="6517758"/>
            <a:ext cx="1027814" cy="3402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79226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Description</a:t>
            </a:r>
            <a:endParaRPr lang="en-US" dirty="0"/>
          </a:p>
        </p:txBody>
      </p:sp>
      <p:sp>
        <p:nvSpPr>
          <p:cNvPr id="3" name="Content Placeholder 2"/>
          <p:cNvSpPr>
            <a:spLocks noGrp="1"/>
          </p:cNvSpPr>
          <p:nvPr>
            <p:ph idx="1"/>
          </p:nvPr>
        </p:nvSpPr>
        <p:spPr>
          <a:xfrm>
            <a:off x="1097280" y="1898106"/>
            <a:ext cx="10058400" cy="4023360"/>
          </a:xfrm>
        </p:spPr>
        <p:txBody>
          <a:bodyPr/>
          <a:lstStyle/>
          <a:p>
            <a:pPr marL="285750" indent="-285750">
              <a:buFont typeface="Arial" panose="020B0604020202020204" pitchFamily="34" charset="0"/>
              <a:buChar char="•"/>
            </a:pPr>
            <a:r>
              <a:rPr lang="en-US" dirty="0" smtClean="0"/>
              <a:t>The observation of collision behavior</a:t>
            </a:r>
          </a:p>
          <a:p>
            <a:pPr marL="285750" indent="-285750">
              <a:buFont typeface="Arial" panose="020B0604020202020204" pitchFamily="34" charset="0"/>
              <a:buChar char="•"/>
            </a:pPr>
            <a:r>
              <a:rPr lang="en-US" dirty="0"/>
              <a:t>Identify </a:t>
            </a:r>
            <a:r>
              <a:rPr lang="en-US" b="1" dirty="0" smtClean="0"/>
              <a:t>sharp transitions </a:t>
            </a:r>
            <a:r>
              <a:rPr lang="en-US" dirty="0" smtClean="0"/>
              <a:t>in the system</a:t>
            </a:r>
          </a:p>
          <a:p>
            <a:pPr marL="285750" indent="-285750">
              <a:buFont typeface="Arial" panose="020B0604020202020204" pitchFamily="34" charset="0"/>
              <a:buChar char="•"/>
            </a:pPr>
            <a:r>
              <a:rPr lang="en-US" dirty="0" smtClean="0"/>
              <a:t>Determine how the properties of the system affect probability of collision</a:t>
            </a:r>
          </a:p>
          <a:p>
            <a:pPr marL="285750" indent="-285750">
              <a:buFont typeface="Arial" panose="020B0604020202020204" pitchFamily="34" charset="0"/>
              <a:buChar char="•"/>
            </a:pPr>
            <a:r>
              <a:rPr lang="en-US" dirty="0" smtClean="0"/>
              <a:t>Method of planning to avoid collisions</a:t>
            </a:r>
          </a:p>
          <a:p>
            <a:pPr marL="285750" indent="-285750">
              <a:buFont typeface="Arial" panose="020B0604020202020204" pitchFamily="34" charset="0"/>
              <a:buChar char="•"/>
            </a:pPr>
            <a:endParaRPr lang="en-US" dirty="0" smtClean="0"/>
          </a:p>
        </p:txBody>
      </p:sp>
      <p:sp>
        <p:nvSpPr>
          <p:cNvPr id="4" name="Rectangle 3"/>
          <p:cNvSpPr/>
          <p:nvPr/>
        </p:nvSpPr>
        <p:spPr>
          <a:xfrm>
            <a:off x="3745392" y="4007891"/>
            <a:ext cx="4210502" cy="19135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lowchart: Connector 4"/>
          <p:cNvSpPr/>
          <p:nvPr/>
        </p:nvSpPr>
        <p:spPr>
          <a:xfrm>
            <a:off x="3990233" y="4623402"/>
            <a:ext cx="459124" cy="44455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lowchart: Connector 5"/>
          <p:cNvSpPr/>
          <p:nvPr/>
        </p:nvSpPr>
        <p:spPr>
          <a:xfrm>
            <a:off x="4816782" y="5285886"/>
            <a:ext cx="459124" cy="44455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lowchart: Connector 7"/>
          <p:cNvSpPr/>
          <p:nvPr/>
        </p:nvSpPr>
        <p:spPr>
          <a:xfrm>
            <a:off x="3777094" y="5346234"/>
            <a:ext cx="459124" cy="44455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lowchart: Connector 8"/>
          <p:cNvSpPr/>
          <p:nvPr/>
        </p:nvSpPr>
        <p:spPr>
          <a:xfrm>
            <a:off x="5363955" y="5246200"/>
            <a:ext cx="459124" cy="44455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lowchart: Connector 9"/>
          <p:cNvSpPr/>
          <p:nvPr/>
        </p:nvSpPr>
        <p:spPr>
          <a:xfrm>
            <a:off x="7099400" y="4131253"/>
            <a:ext cx="459124" cy="44455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lowchart: Connector 10"/>
          <p:cNvSpPr/>
          <p:nvPr/>
        </p:nvSpPr>
        <p:spPr>
          <a:xfrm>
            <a:off x="5625149" y="4131253"/>
            <a:ext cx="459124" cy="444554"/>
          </a:xfrm>
          <a:prstGeom prst="flowChartConnector">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lowchart: Connector 11"/>
          <p:cNvSpPr/>
          <p:nvPr/>
        </p:nvSpPr>
        <p:spPr>
          <a:xfrm>
            <a:off x="6966990" y="4988233"/>
            <a:ext cx="459124" cy="444554"/>
          </a:xfrm>
          <a:prstGeom prst="flowChartConnector">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lowchart: Connector 12"/>
          <p:cNvSpPr/>
          <p:nvPr/>
        </p:nvSpPr>
        <p:spPr>
          <a:xfrm>
            <a:off x="4464636" y="5067317"/>
            <a:ext cx="459124" cy="444554"/>
          </a:xfrm>
          <a:prstGeom prst="flowChartConnector">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lowchart: Connector 13"/>
          <p:cNvSpPr/>
          <p:nvPr/>
        </p:nvSpPr>
        <p:spPr>
          <a:xfrm>
            <a:off x="4663460" y="4255715"/>
            <a:ext cx="459124" cy="444554"/>
          </a:xfrm>
          <a:prstGeom prst="flowChartConnector">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lowchart: Connector 14"/>
          <p:cNvSpPr/>
          <p:nvPr/>
        </p:nvSpPr>
        <p:spPr>
          <a:xfrm>
            <a:off x="6119815" y="5215528"/>
            <a:ext cx="459124" cy="444554"/>
          </a:xfrm>
          <a:prstGeom prst="flowChartConnector">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Arrow Connector 15"/>
          <p:cNvCxnSpPr/>
          <p:nvPr/>
        </p:nvCxnSpPr>
        <p:spPr>
          <a:xfrm>
            <a:off x="4251400" y="4842458"/>
            <a:ext cx="2945152" cy="3391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V="1">
            <a:off x="4073301" y="4311849"/>
            <a:ext cx="1742643" cy="12379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flipV="1">
            <a:off x="4888737" y="4383983"/>
            <a:ext cx="723281" cy="11173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flipV="1">
            <a:off x="4709098" y="5220797"/>
            <a:ext cx="322626" cy="2728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a:off x="6363117" y="4228406"/>
            <a:ext cx="891536" cy="12350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20" name="Picture 2" descr="http://www.advancedclustering.com/wp-content/uploads/2016/05/NSF.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29357" y="6499846"/>
            <a:ext cx="356095" cy="358154"/>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descr="http://grigory.us/pics/mpc/dimacs_logo_small.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85452" y="6517758"/>
            <a:ext cx="1027814" cy="3402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82410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a:t>
            </a:r>
            <a:endParaRPr lang="en-US" dirty="0"/>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US" dirty="0" smtClean="0"/>
              <a:t>Run simulations to Determine</a:t>
            </a:r>
          </a:p>
          <a:p>
            <a:pPr marL="578358" lvl="1" indent="-285750">
              <a:buFont typeface="Arial" panose="020B0604020202020204" pitchFamily="34" charset="0"/>
              <a:buChar char="•"/>
            </a:pPr>
            <a:r>
              <a:rPr lang="en-US" dirty="0" smtClean="0"/>
              <a:t>The properties of the system</a:t>
            </a:r>
          </a:p>
          <a:p>
            <a:pPr marL="578358" lvl="1" indent="-285750">
              <a:buFont typeface="Arial" panose="020B0604020202020204" pitchFamily="34" charset="0"/>
              <a:buChar char="•"/>
            </a:pPr>
            <a:r>
              <a:rPr lang="en-US" dirty="0" smtClean="0"/>
              <a:t>How the percentage of collisions increases as the properties change</a:t>
            </a:r>
          </a:p>
          <a:p>
            <a:pPr marL="578358" lvl="1" indent="-285750">
              <a:buFont typeface="Arial" panose="020B0604020202020204" pitchFamily="34" charset="0"/>
              <a:buChar char="•"/>
            </a:pPr>
            <a:r>
              <a:rPr lang="en-US" dirty="0" smtClean="0"/>
              <a:t>If there are any sharp transitions</a:t>
            </a:r>
          </a:p>
          <a:p>
            <a:pPr marL="285750" indent="-285750">
              <a:buFont typeface="Arial" panose="020B0604020202020204" pitchFamily="34" charset="0"/>
              <a:buChar char="•"/>
            </a:pPr>
            <a:r>
              <a:rPr lang="en-US" dirty="0" smtClean="0"/>
              <a:t>Form  and test hypotheses on how to plan the paths of the agents based upon properties of the system</a:t>
            </a:r>
            <a:endParaRPr lang="en-US" dirty="0"/>
          </a:p>
        </p:txBody>
      </p:sp>
      <p:pic>
        <p:nvPicPr>
          <p:cNvPr id="4" name="Picture 2" descr="http://www.advancedclustering.com/wp-content/uploads/2016/05/NSF.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29357" y="6499846"/>
            <a:ext cx="356095" cy="35815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grigory.us/pics/mpc/dimacs_logo_small.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85452" y="6517758"/>
            <a:ext cx="1027814" cy="3402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8465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advancedclustering.com/wp-content/uploads/2016/05/NS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3836" y="78638"/>
            <a:ext cx="6591300" cy="662940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www.advancedclustering.com/wp-content/uploads/2016/05/NS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29357" y="6499846"/>
            <a:ext cx="356095" cy="35815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http://grigory.us/pics/mpc/dimacs_logo_small.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85452" y="6517758"/>
            <a:ext cx="1027814" cy="3402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6550429"/>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2607</TotalTime>
  <Words>306</Words>
  <Application>Microsoft Office PowerPoint</Application>
  <PresentationFormat>Widescreen</PresentationFormat>
  <Paragraphs>32</Paragraphs>
  <Slides>5</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Retrospect</vt:lpstr>
      <vt:lpstr>Sharp Transitions of Collision Behavior in Multi-Robot Systems </vt:lpstr>
      <vt:lpstr>Navigation of Agents in an Environment</vt:lpstr>
      <vt:lpstr>Project Description</vt:lpstr>
      <vt:lpstr>Goals</vt:lpstr>
      <vt:lpstr>PowerPoint Presentation</vt:lpstr>
    </vt:vector>
  </TitlesOfParts>
  <Company>Clemson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Sharp Transitions of Collision Behavior in Multi-Robot Systems</dc:title>
  <dc:creator>Angelo Carrabba</dc:creator>
  <cp:lastModifiedBy>Angelo Carrabba</cp:lastModifiedBy>
  <cp:revision>45</cp:revision>
  <dcterms:created xsi:type="dcterms:W3CDTF">2016-06-02T14:24:04Z</dcterms:created>
  <dcterms:modified xsi:type="dcterms:W3CDTF">2016-07-15T12:51:36Z</dcterms:modified>
</cp:coreProperties>
</file>