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65" r:id="rId4"/>
    <p:sldId id="264" r:id="rId5"/>
    <p:sldId id="266" r:id="rId6"/>
    <p:sldId id="263" r:id="rId7"/>
    <p:sldId id="260" r:id="rId8"/>
    <p:sldId id="259" r:id="rId9"/>
    <p:sldId id="262" r:id="rId10"/>
    <p:sldId id="257" r:id="rId11"/>
    <p:sldId id="269" r:id="rId12"/>
    <p:sldId id="267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84056" autoAdjust="0"/>
  </p:normalViewPr>
  <p:slideViewPr>
    <p:cSldViewPr snapToGrid="0">
      <p:cViewPr varScale="1">
        <p:scale>
          <a:sx n="99" d="100"/>
          <a:sy n="99" d="100"/>
        </p:scale>
        <p:origin x="9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57F31-31F3-43B3-B525-E4C5BB210A90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A456B-AB8D-4FF0-8543-CAF33095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5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More popular, study behavior of in order to take advantage, and also avoid problems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A456B-AB8D-4FF0-8543-CAF3309532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1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A456B-AB8D-4FF0-8543-CAF3309532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Random</a:t>
            </a:r>
            <a:r>
              <a:rPr lang="en-US" baseline="0" dirty="0" smtClean="0"/>
              <a:t> Geometric Graph, Random Graph connectivity – Sharp Transition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A456B-AB8D-4FF0-8543-CAF3309532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7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Sharp Transitions of Collision Behavior in Multi-Robot Systems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Angelo Carrabba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6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685800"/>
            <a:ext cx="10232431" cy="1485900"/>
          </a:xfrm>
        </p:spPr>
        <p:txBody>
          <a:bodyPr/>
          <a:lstStyle/>
          <a:p>
            <a:r>
              <a:rPr lang="en-US" dirty="0" smtClean="0"/>
              <a:t>Results for Discrete Setting </a:t>
            </a:r>
            <a:br>
              <a:rPr lang="en-US" dirty="0" smtClean="0"/>
            </a:br>
            <a:r>
              <a:rPr lang="en-US" dirty="0" smtClean="0"/>
              <a:t>(Samples per point: 200, Nodes: 360)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153" y="1853638"/>
            <a:ext cx="11096846" cy="4656332"/>
          </a:xfrm>
          <a:prstGeom prst="rect">
            <a:avLst/>
          </a:prstGeom>
        </p:spPr>
      </p:pic>
      <p:pic>
        <p:nvPicPr>
          <p:cNvPr id="7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091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86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for Discrete Setting </a:t>
            </a:r>
            <a:br>
              <a:rPr lang="en-US" dirty="0"/>
            </a:br>
            <a:r>
              <a:rPr lang="en-US" dirty="0"/>
              <a:t>(200 samples per point, 1000 nodes)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920" y="2171699"/>
            <a:ext cx="9129637" cy="4205311"/>
          </a:xfrm>
          <a:prstGeom prst="rect">
            <a:avLst/>
          </a:prstGeom>
        </p:spPr>
      </p:pic>
      <p:pic>
        <p:nvPicPr>
          <p:cNvPr id="5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33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 more advanced avoidance behavior</a:t>
            </a:r>
          </a:p>
          <a:p>
            <a:r>
              <a:rPr lang="en-US" dirty="0" smtClean="0"/>
              <a:t>Study the system under different constraints</a:t>
            </a:r>
          </a:p>
          <a:p>
            <a:r>
              <a:rPr lang="en-US" dirty="0" smtClean="0"/>
              <a:t>Find which attributes would create a sharp transition</a:t>
            </a:r>
            <a:endParaRPr lang="en-US" dirty="0"/>
          </a:p>
        </p:txBody>
      </p:sp>
      <p:pic>
        <p:nvPicPr>
          <p:cNvPr id="4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36" y="78638"/>
            <a:ext cx="6591300" cy="6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Multi-Robot Systems</a:t>
            </a:r>
            <a:endParaRPr lang="en-US" dirty="0"/>
          </a:p>
        </p:txBody>
      </p:sp>
      <p:pic>
        <p:nvPicPr>
          <p:cNvPr id="5" name="Content Placeholder 4" descr="Kiva hasn’t announced customers since Amazon bought it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49" y="1428750"/>
            <a:ext cx="7268683" cy="48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1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Sharp Transitions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sharp change from one phase to another</a:t>
            </a:r>
          </a:p>
          <a:p>
            <a:r>
              <a:rPr lang="en-US" dirty="0" smtClean="0"/>
              <a:t>Sparsely populated space to Populated space with large amount of interaction</a:t>
            </a:r>
            <a:endParaRPr lang="en-US" dirty="0"/>
          </a:p>
        </p:txBody>
      </p:sp>
      <p:pic>
        <p:nvPicPr>
          <p:cNvPr id="4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72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Sharp Transitions (Random Geometric Graph)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42" y="2286000"/>
            <a:ext cx="6325116" cy="3581400"/>
          </a:xfrm>
        </p:spPr>
      </p:pic>
      <p:pic>
        <p:nvPicPr>
          <p:cNvPr id="5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8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robots interact</a:t>
            </a:r>
          </a:p>
          <a:p>
            <a:r>
              <a:rPr lang="en-US" dirty="0" smtClean="0"/>
              <a:t>Modeled by discs in simulation</a:t>
            </a:r>
          </a:p>
          <a:p>
            <a:r>
              <a:rPr lang="en-US" dirty="0" smtClean="0"/>
              <a:t>Monitoring collisions only</a:t>
            </a:r>
          </a:p>
        </p:txBody>
      </p:sp>
      <p:pic>
        <p:nvPicPr>
          <p:cNvPr id="4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Setting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55" y="1935691"/>
            <a:ext cx="4496889" cy="4433212"/>
          </a:xfrm>
        </p:spPr>
      </p:pic>
      <p:pic>
        <p:nvPicPr>
          <p:cNvPr id="5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2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for Continuous Setting </a:t>
            </a:r>
            <a:br>
              <a:rPr lang="en-US" dirty="0" smtClean="0"/>
            </a:br>
            <a:r>
              <a:rPr lang="en-US" dirty="0" smtClean="0"/>
              <a:t>(Disc Radius: .05)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7784" y="1986470"/>
            <a:ext cx="7671391" cy="4531288"/>
          </a:xfrm>
          <a:prstGeom prst="rect">
            <a:avLst/>
          </a:prstGeom>
        </p:spPr>
      </p:pic>
      <p:pic>
        <p:nvPicPr>
          <p:cNvPr id="9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for Continuous Setting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Disc Radius: .05)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73" y="1882004"/>
            <a:ext cx="9721511" cy="4635754"/>
          </a:xfrm>
        </p:spPr>
      </p:pic>
      <p:pic>
        <p:nvPicPr>
          <p:cNvPr id="7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99846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517758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Setting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52" y="1905885"/>
            <a:ext cx="5876695" cy="4601239"/>
          </a:xfrm>
        </p:spPr>
      </p:pic>
      <p:pic>
        <p:nvPicPr>
          <p:cNvPr id="5" name="Picture 2" descr="http://www.advancedclustering.com/wp-content/uploads/2016/05/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57" y="6478580"/>
            <a:ext cx="356095" cy="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grigory.us/pics/mpc/dimacs_logo_sm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452" y="6496492"/>
            <a:ext cx="1027814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4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1387</TotalTime>
  <Words>126</Words>
  <Application>Microsoft Office PowerPoint</Application>
  <PresentationFormat>Widescreen</PresentationFormat>
  <Paragraphs>26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Franklin Gothic Book</vt:lpstr>
      <vt:lpstr>Crop</vt:lpstr>
      <vt:lpstr>Sharp Transitions of Collision Behavior in Multi-Robot Systems</vt:lpstr>
      <vt:lpstr>Multi-Robot Systems</vt:lpstr>
      <vt:lpstr>Sharp Transitions</vt:lpstr>
      <vt:lpstr>Sharp Transitions (Random Geometric Graph)</vt:lpstr>
      <vt:lpstr>System Interaction</vt:lpstr>
      <vt:lpstr>Continuous Setting</vt:lpstr>
      <vt:lpstr>Results for Continuous Setting  (Disc Radius: .05) </vt:lpstr>
      <vt:lpstr>Results for Continuous Setting  (Disc Radius: .05) </vt:lpstr>
      <vt:lpstr>Discrete Setting</vt:lpstr>
      <vt:lpstr>Results for Discrete Setting  (Samples per point: 200, Nodes: 360)</vt:lpstr>
      <vt:lpstr>Results for Discrete Setting  (200 samples per point, 1000 nodes)</vt:lpstr>
      <vt:lpstr>Future Research</vt:lpstr>
      <vt:lpstr>PowerPoint Presentation</vt:lpstr>
    </vt:vector>
  </TitlesOfParts>
  <Company>Clemson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Angelo Carrabba</dc:creator>
  <cp:lastModifiedBy>Angelo Carrabba</cp:lastModifiedBy>
  <cp:revision>13</cp:revision>
  <dcterms:created xsi:type="dcterms:W3CDTF">2016-07-14T03:02:35Z</dcterms:created>
  <dcterms:modified xsi:type="dcterms:W3CDTF">2016-07-15T12:52:02Z</dcterms:modified>
</cp:coreProperties>
</file>