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61" r:id="rId3"/>
    <p:sldId id="258" r:id="rId4"/>
    <p:sldId id="262" r:id="rId5"/>
    <p:sldId id="259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6"/>
    <p:restoredTop sz="94652"/>
  </p:normalViewPr>
  <p:slideViewPr>
    <p:cSldViewPr snapToGrid="0" snapToObjects="1">
      <p:cViewPr varScale="1">
        <p:scale>
          <a:sx n="91" d="100"/>
          <a:sy n="91" d="100"/>
        </p:scale>
        <p:origin x="216" y="8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DF68E2-58F2-4D09-BE8B-E3BD06533059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2D6473-DF6D-4702-B328-E0DD40540A4E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6F7E3A-B166-407D-9866-32884E7D5B37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8FC5F6-F338-4AE4-BB23-26385BCFC423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113E31D-E2AB-40D1-8B51-AFA5AFEF393A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EBB0C4-6273-4C6E-B9BD-2EDC30F1CD52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B4D41-86C1-4908-B66A-0B50CEB3BF29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426E2C-56C1-4E0D-A793-0088A7FDD37E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C39B41-D8B5-4052-B551-9B5525EAA8B6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4136C-8742-45B2-AF27-D93DF72833A9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2ABBEA6-7C60-4B02-AE87-00D78D8422AF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CAD897-D46E-4AD2-BD9B-49DD3E640873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98624D31-43A5-475A-80CF-332C9F6DCF35}" type="datetimeFigureOut">
              <a:rPr lang="en-US" dirty="0"/>
              <a:t>6/4/16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safetydata.fra.dot.gov/OfficeofSafety/publicsite/on_the_fly_download.aspx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38604" y="196244"/>
            <a:ext cx="8581293" cy="2781418"/>
          </a:xfrm>
        </p:spPr>
        <p:txBody>
          <a:bodyPr>
            <a:noAutofit/>
          </a:bodyPr>
          <a:lstStyle/>
          <a:p>
            <a:r>
              <a:rPr lang="en-US" sz="5400"/>
              <a:t>Analyzing Railroad Accidents Using Geographic Information Systems</a:t>
            </a:r>
            <a:endParaRPr lang="en-US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ctr"/>
            <a:r>
              <a:rPr lang="en-US" dirty="0" err="1" smtClean="0"/>
              <a:t>Subhay</a:t>
            </a:r>
            <a:r>
              <a:rPr lang="en-US" dirty="0" smtClean="0"/>
              <a:t> </a:t>
            </a:r>
            <a:r>
              <a:rPr lang="en-US" dirty="0" err="1" smtClean="0"/>
              <a:t>manandhar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63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Geographic Information Systems (GIS)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</a:t>
            </a:r>
            <a:r>
              <a:rPr lang="en-US" b="1" dirty="0" smtClean="0"/>
              <a:t>System</a:t>
            </a:r>
            <a:r>
              <a:rPr lang="en-US" dirty="0"/>
              <a:t> designed to capture, store, manipulate, analyze, manage, and present all types of spatial or </a:t>
            </a:r>
            <a:r>
              <a:rPr lang="en-US" b="1" dirty="0"/>
              <a:t>geographical</a:t>
            </a:r>
            <a:r>
              <a:rPr lang="en-US" dirty="0"/>
              <a:t> data</a:t>
            </a:r>
            <a:r>
              <a:rPr lang="en-US" dirty="0" smtClean="0"/>
              <a:t>.</a:t>
            </a:r>
          </a:p>
          <a:p>
            <a:r>
              <a:rPr lang="en-US" dirty="0" smtClean="0"/>
              <a:t>- GIS consists of 3 components </a:t>
            </a:r>
          </a:p>
          <a:p>
            <a:pPr lvl="1"/>
            <a:r>
              <a:rPr lang="en-US" dirty="0" smtClean="0"/>
              <a:t>Digital Data </a:t>
            </a:r>
          </a:p>
          <a:p>
            <a:pPr lvl="1"/>
            <a:r>
              <a:rPr lang="en-US" dirty="0" smtClean="0"/>
              <a:t>Computer Hardware </a:t>
            </a:r>
          </a:p>
          <a:p>
            <a:pPr lvl="1"/>
            <a:r>
              <a:rPr lang="en-US" dirty="0" smtClean="0"/>
              <a:t>Computer Software </a:t>
            </a:r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90020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Data Source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FRA Equipment Accident Database </a:t>
            </a:r>
          </a:p>
          <a:p>
            <a:pPr marL="0" indent="0">
              <a:buNone/>
            </a:pPr>
            <a:r>
              <a:rPr lang="en-US" dirty="0"/>
              <a:t>  </a:t>
            </a:r>
            <a:r>
              <a:rPr lang="en-US" dirty="0">
                <a:hlinkClick r:id="rId2"/>
              </a:rPr>
              <a:t>http://</a:t>
            </a:r>
            <a:r>
              <a:rPr lang="en-US" dirty="0" smtClean="0">
                <a:hlinkClick r:id="rId2"/>
              </a:rPr>
              <a:t>safetydata.fra.dot.gov/OfficeofSafety/publicsite/on_the_fly_download.aspx</a:t>
            </a:r>
            <a:r>
              <a:rPr lang="en-US" dirty="0" smtClean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dirty="0" smtClean="0"/>
              <a:t> Consist of records of accident which damage cost is greater than $10,000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smtClean="0"/>
              <a:t>  Using data from 2010 to 2016 for this project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99722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Computer Software 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- Using QGIS software</a:t>
            </a:r>
          </a:p>
          <a:p>
            <a:r>
              <a:rPr lang="en-US" dirty="0" smtClean="0"/>
              <a:t>- Open source software used for graphical information systems </a:t>
            </a:r>
          </a:p>
          <a:p>
            <a:r>
              <a:rPr lang="en-US" dirty="0" smtClean="0"/>
              <a:t>- Create a new spatial information to add to a map and analysis the railroad accidents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06035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Techniques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Geographic Information System </a:t>
            </a:r>
          </a:p>
          <a:p>
            <a:pPr lvl="1">
              <a:buFont typeface="Arial" charset="0"/>
              <a:buChar char="•"/>
            </a:pPr>
            <a:r>
              <a:rPr lang="en-US" sz="2200" dirty="0" smtClean="0"/>
              <a:t>Plotting Accidents + accidents cause over the map of North America</a:t>
            </a:r>
          </a:p>
          <a:p>
            <a:pPr lvl="1">
              <a:buFont typeface="Arial" charset="0"/>
              <a:buChar char="•"/>
            </a:pPr>
            <a:r>
              <a:rPr lang="en-US" sz="2200" dirty="0" smtClean="0"/>
              <a:t>Finding clusters and trends on specific Geographic Location </a:t>
            </a:r>
          </a:p>
          <a:p>
            <a:pPr marL="201168" lvl="1" indent="0">
              <a:buNone/>
            </a:pPr>
            <a:endParaRPr lang="en-US" sz="2200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01122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Analysis of the accidents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charset="0"/>
              <a:buChar char="•"/>
            </a:pPr>
            <a:r>
              <a:rPr lang="en-US" dirty="0" smtClean="0"/>
              <a:t>  Track Failure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Kinks 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Welded Rails 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Broken Rails </a:t>
            </a:r>
          </a:p>
          <a:p>
            <a:pPr>
              <a:buFont typeface="Arial" charset="0"/>
              <a:buChar char="•"/>
            </a:pPr>
            <a:r>
              <a:rPr lang="en-US" dirty="0"/>
              <a:t> </a:t>
            </a:r>
            <a:r>
              <a:rPr lang="en-US" dirty="0" smtClean="0"/>
              <a:t>Train Cars Failure </a:t>
            </a:r>
          </a:p>
          <a:p>
            <a:pPr lvl="1">
              <a:buFont typeface="Arial" charset="0"/>
              <a:buChar char="•"/>
            </a:pPr>
            <a:r>
              <a:rPr lang="en-US" dirty="0" smtClean="0"/>
              <a:t>Hazardous Chemical spills</a:t>
            </a:r>
          </a:p>
          <a:p>
            <a:pPr>
              <a:buFont typeface="Arial" charset="0"/>
              <a:buChar char="•"/>
            </a:pPr>
            <a:r>
              <a:rPr lang="en-US" dirty="0" smtClean="0"/>
              <a:t> Wheels failure </a:t>
            </a:r>
          </a:p>
          <a:p>
            <a:pPr marL="201168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163592"/>
      </p:ext>
    </p:extLst>
  </p:cSld>
  <p:clrMapOvr>
    <a:masterClrMapping/>
  </p:clrMapOvr>
</p:sld>
</file>

<file path=ppt/theme/theme1.xml><?xml version="1.0" encoding="utf-8"?>
<a:theme xmlns:a="http://schemas.openxmlformats.org/drawingml/2006/main" name="Retrospect">
  <a:themeElements>
    <a:clrScheme name="Retrospect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spect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397</TotalTime>
  <Words>128</Words>
  <Application>Microsoft Macintosh PowerPoint</Application>
  <PresentationFormat>Widescreen</PresentationFormat>
  <Paragraphs>31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Calibri</vt:lpstr>
      <vt:lpstr>Calibri Light</vt:lpstr>
      <vt:lpstr>Arial</vt:lpstr>
      <vt:lpstr>Retrospect</vt:lpstr>
      <vt:lpstr>Analyzing Railroad Accidents Using Geographic Information Systems</vt:lpstr>
      <vt:lpstr>Geographic Information Systems (GIS)</vt:lpstr>
      <vt:lpstr>Data Source  </vt:lpstr>
      <vt:lpstr>Computer Software  </vt:lpstr>
      <vt:lpstr>Techniques </vt:lpstr>
      <vt:lpstr>Analysis of the accidents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Analysis of Railroad Accidents  Using Data Analytics, Text Mining and  Data Visualization Models  </dc:title>
  <dc:creator>Subhay Manandhar</dc:creator>
  <cp:lastModifiedBy>Subhay Manandhar</cp:lastModifiedBy>
  <cp:revision>9</cp:revision>
  <dcterms:created xsi:type="dcterms:W3CDTF">2016-06-04T17:56:51Z</dcterms:created>
  <dcterms:modified xsi:type="dcterms:W3CDTF">2016-06-05T05:45:19Z</dcterms:modified>
</cp:coreProperties>
</file>